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8" r:id="rId2"/>
    <p:sldId id="670" r:id="rId3"/>
    <p:sldId id="714" r:id="rId4"/>
    <p:sldId id="639" r:id="rId5"/>
    <p:sldId id="696" r:id="rId6"/>
    <p:sldId id="776" r:id="rId7"/>
    <p:sldId id="712" r:id="rId8"/>
    <p:sldId id="778" r:id="rId9"/>
    <p:sldId id="773" r:id="rId10"/>
    <p:sldId id="780" r:id="rId11"/>
    <p:sldId id="781" r:id="rId12"/>
    <p:sldId id="785" r:id="rId13"/>
    <p:sldId id="774" r:id="rId14"/>
    <p:sldId id="786" r:id="rId15"/>
    <p:sldId id="787" r:id="rId16"/>
    <p:sldId id="684" r:id="rId17"/>
    <p:sldId id="679" r:id="rId18"/>
    <p:sldId id="676" r:id="rId19"/>
    <p:sldId id="680" r:id="rId20"/>
    <p:sldId id="677" r:id="rId21"/>
    <p:sldId id="678" r:id="rId22"/>
    <p:sldId id="688" r:id="rId23"/>
    <p:sldId id="681" r:id="rId24"/>
    <p:sldId id="691" r:id="rId25"/>
    <p:sldId id="685" r:id="rId26"/>
    <p:sldId id="698" r:id="rId27"/>
    <p:sldId id="699" r:id="rId28"/>
    <p:sldId id="700" r:id="rId29"/>
    <p:sldId id="701" r:id="rId30"/>
    <p:sldId id="703" r:id="rId31"/>
    <p:sldId id="705" r:id="rId32"/>
    <p:sldId id="706" r:id="rId33"/>
    <p:sldId id="788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0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B809C-8CF8-4549-8380-4320F2351BC2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6A8CC-9429-43FA-AAB3-CBE6DAD27A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3489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Blue – </a:t>
            </a:r>
            <a:r>
              <a:rPr lang="en-US" dirty="0" err="1">
                <a:solidFill>
                  <a:srgbClr val="FF0000"/>
                </a:solidFill>
              </a:rPr>
              <a:t>preau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Red-Muller</a:t>
            </a:r>
          </a:p>
          <a:p>
            <a:r>
              <a:rPr lang="en-US" dirty="0">
                <a:solidFill>
                  <a:srgbClr val="FF0000"/>
                </a:solidFill>
              </a:rPr>
              <a:t>Green- </a:t>
            </a:r>
            <a:r>
              <a:rPr lang="en-US" dirty="0" err="1">
                <a:solidFill>
                  <a:srgbClr val="FF0000"/>
                </a:solidFill>
              </a:rPr>
              <a:t>Airpetian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Yellow-</a:t>
            </a:r>
            <a:r>
              <a:rPr lang="en-US" dirty="0" err="1">
                <a:solidFill>
                  <a:srgbClr val="FF0000"/>
                </a:solidFill>
              </a:rPr>
              <a:t>corl</a:t>
            </a:r>
            <a:r>
              <a:rPr lang="en-US" dirty="0">
                <a:solidFill>
                  <a:srgbClr val="FF0000"/>
                </a:solidFill>
              </a:rPr>
              <a:t> 2017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909BD-A397-4CC9-8040-A68CD6E9E4D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26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Blue – </a:t>
            </a:r>
            <a:r>
              <a:rPr lang="en-US" dirty="0" err="1">
                <a:solidFill>
                  <a:srgbClr val="FF0000"/>
                </a:solidFill>
              </a:rPr>
              <a:t>preau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Red-Muller</a:t>
            </a:r>
          </a:p>
          <a:p>
            <a:r>
              <a:rPr lang="en-US" dirty="0">
                <a:solidFill>
                  <a:srgbClr val="FF0000"/>
                </a:solidFill>
              </a:rPr>
              <a:t>Green- </a:t>
            </a:r>
            <a:r>
              <a:rPr lang="en-US" dirty="0" err="1">
                <a:solidFill>
                  <a:srgbClr val="FF0000"/>
                </a:solidFill>
              </a:rPr>
              <a:t>Airpetian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Yellow-</a:t>
            </a:r>
            <a:r>
              <a:rPr lang="en-US" dirty="0" err="1">
                <a:solidFill>
                  <a:srgbClr val="FF0000"/>
                </a:solidFill>
              </a:rPr>
              <a:t>corl</a:t>
            </a:r>
            <a:r>
              <a:rPr lang="en-US" dirty="0">
                <a:solidFill>
                  <a:srgbClr val="FF0000"/>
                </a:solidFill>
              </a:rPr>
              <a:t> 2017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909BD-A397-4CC9-8040-A68CD6E9E4D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55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5905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1952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9840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7694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9873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2534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784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905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7125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300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228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74AFF-4B18-48A6-A0D5-67EFBEC2DCE5}" type="datetimeFigureOut">
              <a:rPr lang="en-CA" smtClean="0"/>
              <a:t>2019-05-18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45052-7699-4C17-821A-A8647F668E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158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9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1.png"/><Relationship Id="rId15" Type="http://schemas.openxmlformats.org/officeDocument/2006/relationships/image" Target="../media/image35.png"/><Relationship Id="rId10" Type="http://schemas.openxmlformats.org/officeDocument/2006/relationships/image" Target="../media/image38.png"/><Relationship Id="rId19" Type="http://schemas.openxmlformats.org/officeDocument/2006/relationships/image" Target="../media/image41.png"/><Relationship Id="rId1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2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44.png"/><Relationship Id="rId9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1.png"/><Relationship Id="rId4" Type="http://schemas.openxmlformats.org/officeDocument/2006/relationships/image" Target="../media/image2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26" Type="http://schemas.openxmlformats.org/officeDocument/2006/relationships/image" Target="../media/image81.png"/><Relationship Id="rId3" Type="http://schemas.openxmlformats.org/officeDocument/2006/relationships/image" Target="../media/image60.png"/><Relationship Id="rId21" Type="http://schemas.openxmlformats.org/officeDocument/2006/relationships/image" Target="../media/image58.png"/><Relationship Id="rId7" Type="http://schemas.openxmlformats.org/officeDocument/2006/relationships/image" Target="../media/image390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0.png"/><Relationship Id="rId2" Type="http://schemas.openxmlformats.org/officeDocument/2006/relationships/image" Target="../media/image59.pn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7.png"/><Relationship Id="rId24" Type="http://schemas.openxmlformats.org/officeDocument/2006/relationships/image" Target="../media/image79.png"/><Relationship Id="rId5" Type="http://schemas.openxmlformats.org/officeDocument/2006/relationships/image" Target="../media/image62.png"/><Relationship Id="rId15" Type="http://schemas.openxmlformats.org/officeDocument/2006/relationships/image" Target="../media/image71.png"/><Relationship Id="rId23" Type="http://schemas.openxmlformats.org/officeDocument/2006/relationships/image" Target="../media/image78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Relationship Id="rId22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6504" y="1714501"/>
            <a:ext cx="6490978" cy="1102519"/>
          </a:xfrm>
        </p:spPr>
        <p:txBody>
          <a:bodyPr>
            <a:noAutofit/>
          </a:bodyPr>
          <a:lstStyle/>
          <a:p>
            <a: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  <a:t>IVC Collapse Physiology</a:t>
            </a:r>
            <a:br>
              <a:rPr lang="en-US" sz="255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knowing the caveats &amp; evidence</a:t>
            </a:r>
            <a:br>
              <a:rPr lang="en-US" sz="2700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1500" dirty="0">
                <a:solidFill>
                  <a:schemeClr val="accent6">
                    <a:lumMod val="75000"/>
                  </a:schemeClr>
                </a:solidFill>
              </a:rPr>
            </a:b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1200150" y="914400"/>
            <a:ext cx="6743700" cy="50292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12" y="2743201"/>
            <a:ext cx="935962" cy="9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257551" y="4229101"/>
            <a:ext cx="4114808" cy="1420417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Jon-Emile S. Kenny MD</a:t>
            </a:r>
          </a:p>
          <a:p>
            <a:pPr algn="l"/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Senior contributor </a:t>
            </a:r>
            <a:r>
              <a:rPr lang="en-US" sz="1500" b="1" i="1" dirty="0">
                <a:solidFill>
                  <a:schemeClr val="accent6">
                    <a:lumMod val="75000"/>
                  </a:schemeClr>
                </a:solidFill>
              </a:rPr>
              <a:t>pulmccm.org</a:t>
            </a:r>
          </a:p>
          <a:p>
            <a:pPr algn="l"/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Author of ICU Physiology in 1000 Word Series</a:t>
            </a:r>
          </a:p>
          <a:p>
            <a:pPr algn="l"/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Creator </a:t>
            </a:r>
            <a:r>
              <a:rPr lang="en-US" sz="1500" b="1" i="1" dirty="0">
                <a:solidFill>
                  <a:schemeClr val="accent6">
                    <a:lumMod val="75000"/>
                  </a:schemeClr>
                </a:solidFill>
              </a:rPr>
              <a:t>heart-lung.org</a:t>
            </a:r>
          </a:p>
          <a:p>
            <a:pPr algn="l"/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Cofounder &amp; Chief Medical Officer of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Flosonics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 Medical</a:t>
            </a:r>
          </a:p>
          <a:p>
            <a:pPr algn="l"/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Twitter handle @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heart_lung</a:t>
            </a:r>
            <a:endParaRPr lang="en-US" sz="15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015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1" y="1885951"/>
            <a:ext cx="6490978" cy="1102519"/>
          </a:xfrm>
        </p:spPr>
        <p:txBody>
          <a:bodyPr>
            <a:noAutofit/>
          </a:bodyPr>
          <a:lstStyle/>
          <a:p>
            <a: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  <a:t>Conflicts of Interest</a:t>
            </a:r>
            <a:b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1500" dirty="0">
                <a:solidFill>
                  <a:schemeClr val="accent6">
                    <a:lumMod val="75000"/>
                  </a:schemeClr>
                </a:solidFill>
              </a:rPr>
            </a:br>
            <a:endParaRPr lang="en-US" sz="27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257301" y="2555082"/>
            <a:ext cx="6490978" cy="11025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dirty="0">
                <a:solidFill>
                  <a:schemeClr val="accent6">
                    <a:lumMod val="75000"/>
                  </a:schemeClr>
                </a:solidFill>
              </a:rPr>
              <a:t>Chief Medical Officer and Co-founder of </a:t>
            </a:r>
          </a:p>
          <a:p>
            <a:r>
              <a:rPr lang="en-US" sz="2100" dirty="0" err="1">
                <a:solidFill>
                  <a:schemeClr val="accent6">
                    <a:lumMod val="75000"/>
                  </a:schemeClr>
                </a:solidFill>
              </a:rPr>
              <a:t>Flosonics</a:t>
            </a:r>
            <a:r>
              <a:rPr lang="en-US" sz="2100" dirty="0">
                <a:solidFill>
                  <a:schemeClr val="accent6">
                    <a:lumMod val="75000"/>
                  </a:schemeClr>
                </a:solidFill>
              </a:rPr>
              <a:t> Medical in Toronto, Canada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7610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6512" y="2743201"/>
            <a:ext cx="6490978" cy="1102519"/>
          </a:xfrm>
        </p:spPr>
        <p:txBody>
          <a:bodyPr>
            <a:noAutofit/>
          </a:bodyPr>
          <a:lstStyle/>
          <a:p>
            <a: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  <a:t>The IVC acts as an un-stressed chamber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1200150" y="914400"/>
            <a:ext cx="6743700" cy="50292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6C9295-48E6-48F1-B8C1-B57C1331B48A}"/>
              </a:ext>
            </a:extLst>
          </p:cNvPr>
          <p:cNvSpPr txBox="1">
            <a:spLocks/>
          </p:cNvSpPr>
          <p:nvPr/>
        </p:nvSpPr>
        <p:spPr>
          <a:xfrm>
            <a:off x="1266325" y="3886201"/>
            <a:ext cx="6490978" cy="11025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i="1" dirty="0">
                <a:solidFill>
                  <a:schemeClr val="accent6">
                    <a:lumMod val="75000"/>
                  </a:schemeClr>
                </a:solidFill>
              </a:rPr>
              <a:t>Huh?</a:t>
            </a:r>
            <a:endParaRPr lang="en-US" sz="2100" i="1" dirty="0"/>
          </a:p>
        </p:txBody>
      </p:sp>
    </p:spTree>
    <p:extLst>
      <p:ext uri="{BB962C8B-B14F-4D97-AF65-F5344CB8AC3E}">
        <p14:creationId xmlns:p14="http://schemas.microsoft.com/office/powerpoint/2010/main" val="95344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Arrow Connector 23"/>
          <p:cNvCxnSpPr>
            <a:cxnSpLocks/>
            <a:stCxn id="7" idx="0"/>
          </p:cNvCxnSpPr>
          <p:nvPr/>
        </p:nvCxnSpPr>
        <p:spPr>
          <a:xfrm flipV="1">
            <a:off x="3337562" y="4629150"/>
            <a:ext cx="2468879" cy="984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702819" y="4857750"/>
            <a:ext cx="17715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Trans-mural pressure</a:t>
            </a:r>
            <a:endParaRPr lang="en-US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43269" y="1143000"/>
            <a:ext cx="4886182" cy="41549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accent6">
                    <a:lumMod val="75000"/>
                  </a:schemeClr>
                </a:solidFill>
              </a:rPr>
              <a:t>Vena cava pressure-volume relationship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22445" y="3278041"/>
            <a:ext cx="9351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IVC volume</a:t>
            </a:r>
            <a:endParaRPr lang="en-US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337561" y="2228850"/>
            <a:ext cx="1577340" cy="2410146"/>
          </a:xfrm>
          <a:custGeom>
            <a:avLst/>
            <a:gdLst>
              <a:gd name="connsiteX0" fmla="*/ 0 w 3162300"/>
              <a:gd name="connsiteY0" fmla="*/ 2610390 h 2610390"/>
              <a:gd name="connsiteX1" fmla="*/ 1076325 w 3162300"/>
              <a:gd name="connsiteY1" fmla="*/ 429165 h 2610390"/>
              <a:gd name="connsiteX2" fmla="*/ 3162300 w 3162300"/>
              <a:gd name="connsiteY2" fmla="*/ 540 h 26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2610390">
                <a:moveTo>
                  <a:pt x="0" y="2610390"/>
                </a:moveTo>
                <a:cubicBezTo>
                  <a:pt x="274637" y="1737265"/>
                  <a:pt x="549275" y="864140"/>
                  <a:pt x="1076325" y="429165"/>
                </a:cubicBezTo>
                <a:cubicBezTo>
                  <a:pt x="1603375" y="-5810"/>
                  <a:pt x="2382837" y="-2635"/>
                  <a:pt x="3162300" y="540"/>
                </a:cubicBezTo>
              </a:path>
            </a:pathLst>
          </a:custGeom>
          <a:noFill/>
          <a:ln>
            <a:solidFill>
              <a:srgbClr val="33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" name="Straight Arrow Connector 2"/>
          <p:cNvCxnSpPr>
            <a:stCxn id="56" idx="4"/>
          </p:cNvCxnSpPr>
          <p:nvPr/>
        </p:nvCxnSpPr>
        <p:spPr>
          <a:xfrm flipH="1">
            <a:off x="3418037" y="4169171"/>
            <a:ext cx="6368" cy="459000"/>
          </a:xfrm>
          <a:prstGeom prst="straightConnector1">
            <a:avLst/>
          </a:prstGeom>
          <a:ln w="6350"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3393427" y="4094975"/>
            <a:ext cx="61957" cy="74197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3337561" y="2254064"/>
            <a:ext cx="21431" cy="24003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  <a:stCxn id="33" idx="4"/>
          </p:cNvCxnSpPr>
          <p:nvPr/>
        </p:nvCxnSpPr>
        <p:spPr>
          <a:xfrm>
            <a:off x="3627296" y="3278043"/>
            <a:ext cx="0" cy="1348421"/>
          </a:xfrm>
          <a:prstGeom prst="straightConnector1">
            <a:avLst/>
          </a:prstGeom>
          <a:ln w="6350"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3596319" y="3203846"/>
            <a:ext cx="61957" cy="74197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TextBox 22"/>
          <p:cNvSpPr txBox="1"/>
          <p:nvPr/>
        </p:nvSpPr>
        <p:spPr>
          <a:xfrm>
            <a:off x="3981233" y="5037951"/>
            <a:ext cx="17715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[CVP – P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AB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]</a:t>
            </a:r>
            <a:endParaRPr lang="en-US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>
            <a:off x="4165140" y="5336757"/>
            <a:ext cx="212551" cy="246818"/>
          </a:xfrm>
          <a:prstGeom prst="downArrow">
            <a:avLst/>
          </a:prstGeom>
          <a:solidFill>
            <a:srgbClr val="00B0F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7" name="Down Arrow 36"/>
          <p:cNvSpPr/>
          <p:nvPr/>
        </p:nvSpPr>
        <p:spPr>
          <a:xfrm rot="10800000">
            <a:off x="4569311" y="5314951"/>
            <a:ext cx="208430" cy="261479"/>
          </a:xfrm>
          <a:prstGeom prst="downArrow">
            <a:avLst/>
          </a:prstGeom>
          <a:solidFill>
            <a:srgbClr val="00B0F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Down Arrow 36">
            <a:extLst>
              <a:ext uri="{FF2B5EF4-FFF2-40B4-BE49-F238E27FC236}">
                <a16:creationId xmlns:a16="http://schemas.microsoft.com/office/drawing/2014/main" id="{C61F351B-617E-4467-AF3C-A7C24BC019BD}"/>
              </a:ext>
            </a:extLst>
          </p:cNvPr>
          <p:cNvSpPr/>
          <p:nvPr/>
        </p:nvSpPr>
        <p:spPr>
          <a:xfrm rot="5400000">
            <a:off x="3419952" y="4672255"/>
            <a:ext cx="208430" cy="261479"/>
          </a:xfrm>
          <a:prstGeom prst="downArrow">
            <a:avLst/>
          </a:prstGeom>
          <a:solidFill>
            <a:srgbClr val="00B0F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C56807-E7E9-4BD6-BCDA-2C2A14E60EFA}"/>
              </a:ext>
            </a:extLst>
          </p:cNvPr>
          <p:cNvSpPr txBox="1"/>
          <p:nvPr/>
        </p:nvSpPr>
        <p:spPr>
          <a:xfrm>
            <a:off x="4849949" y="3278043"/>
            <a:ext cx="18859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FF6699"/>
                </a:solidFill>
              </a:rPr>
              <a:t>Spontaneous breathing without assistance</a:t>
            </a:r>
            <a:endParaRPr lang="en-US" sz="900" dirty="0">
              <a:solidFill>
                <a:srgbClr val="FF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93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33" grpId="0" animBg="1"/>
      <p:bldP spid="35" grpId="0" animBg="1"/>
      <p:bldP spid="37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9E8183B-34E6-42F4-85C8-A38562B62D43}"/>
              </a:ext>
            </a:extLst>
          </p:cNvPr>
          <p:cNvSpPr/>
          <p:nvPr/>
        </p:nvSpPr>
        <p:spPr>
          <a:xfrm>
            <a:off x="2400301" y="1771651"/>
            <a:ext cx="4084031" cy="268037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F980F55-0198-4B39-89D7-EDDA16BCEA9E}"/>
              </a:ext>
            </a:extLst>
          </p:cNvPr>
          <p:cNvSpPr/>
          <p:nvPr/>
        </p:nvSpPr>
        <p:spPr>
          <a:xfrm>
            <a:off x="3585818" y="2615444"/>
            <a:ext cx="2880815" cy="1810796"/>
          </a:xfrm>
          <a:custGeom>
            <a:avLst/>
            <a:gdLst>
              <a:gd name="connsiteX0" fmla="*/ 2580878 w 3820044"/>
              <a:gd name="connsiteY0" fmla="*/ 787 h 2567305"/>
              <a:gd name="connsiteX1" fmla="*/ 2856116 w 3820044"/>
              <a:gd name="connsiteY1" fmla="*/ 343305 h 2567305"/>
              <a:gd name="connsiteX2" fmla="*/ 2892814 w 3820044"/>
              <a:gd name="connsiteY2" fmla="*/ 419759 h 2567305"/>
              <a:gd name="connsiteX3" fmla="*/ 3684886 w 3820044"/>
              <a:gd name="connsiteY3" fmla="*/ 1425905 h 2567305"/>
              <a:gd name="connsiteX4" fmla="*/ 3736875 w 3820044"/>
              <a:gd name="connsiteY4" fmla="*/ 1502360 h 2567305"/>
              <a:gd name="connsiteX5" fmla="*/ 3819447 w 3820044"/>
              <a:gd name="connsiteY5" fmla="*/ 1587990 h 2567305"/>
              <a:gd name="connsiteX6" fmla="*/ 3691003 w 3820044"/>
              <a:gd name="connsiteY6" fmla="*/ 1676677 h 2567305"/>
              <a:gd name="connsiteX7" fmla="*/ 3320961 w 3820044"/>
              <a:gd name="connsiteY7" fmla="*/ 1942740 h 2567305"/>
              <a:gd name="connsiteX8" fmla="*/ 2645100 w 3820044"/>
              <a:gd name="connsiteY8" fmla="*/ 2251618 h 2567305"/>
              <a:gd name="connsiteX9" fmla="*/ 1764340 w 3820044"/>
              <a:gd name="connsiteY9" fmla="*/ 2496273 h 2567305"/>
              <a:gd name="connsiteX10" fmla="*/ 871348 w 3820044"/>
              <a:gd name="connsiteY10" fmla="*/ 2566612 h 2567305"/>
              <a:gd name="connsiteX11" fmla="*/ 76217 w 3820044"/>
              <a:gd name="connsiteY11" fmla="*/ 2465691 h 2567305"/>
              <a:gd name="connsiteX12" fmla="*/ 42577 w 3820044"/>
              <a:gd name="connsiteY12" fmla="*/ 2459575 h 2567305"/>
              <a:gd name="connsiteX13" fmla="*/ 171021 w 3820044"/>
              <a:gd name="connsiteY13" fmla="*/ 2398411 h 2567305"/>
              <a:gd name="connsiteX14" fmla="*/ 586936 w 3820044"/>
              <a:gd name="connsiteY14" fmla="*/ 2233268 h 2567305"/>
              <a:gd name="connsiteX15" fmla="*/ 669507 w 3820044"/>
              <a:gd name="connsiteY15" fmla="*/ 2092592 h 2567305"/>
              <a:gd name="connsiteX16" fmla="*/ 950861 w 3820044"/>
              <a:gd name="connsiteY16" fmla="*/ 1961089 h 2567305"/>
              <a:gd name="connsiteX17" fmla="*/ 1054839 w 3820044"/>
              <a:gd name="connsiteY17" fmla="*/ 1906042 h 2567305"/>
              <a:gd name="connsiteX18" fmla="*/ 1174109 w 3820044"/>
              <a:gd name="connsiteY18" fmla="*/ 1835703 h 2567305"/>
              <a:gd name="connsiteX19" fmla="*/ 1171051 w 3820044"/>
              <a:gd name="connsiteY19" fmla="*/ 1789830 h 2567305"/>
              <a:gd name="connsiteX20" fmla="*/ 1372891 w 3820044"/>
              <a:gd name="connsiteY20" fmla="*/ 1765365 h 2567305"/>
              <a:gd name="connsiteX21" fmla="*/ 1614489 w 3820044"/>
              <a:gd name="connsiteY21" fmla="*/ 1667503 h 2567305"/>
              <a:gd name="connsiteX22" fmla="*/ 1727642 w 3820044"/>
              <a:gd name="connsiteY22" fmla="*/ 1618571 h 2567305"/>
              <a:gd name="connsiteX23" fmla="*/ 1785748 w 3820044"/>
              <a:gd name="connsiteY23" fmla="*/ 1496244 h 2567305"/>
              <a:gd name="connsiteX24" fmla="*/ 1730700 w 3820044"/>
              <a:gd name="connsiteY24" fmla="*/ 1450371 h 2567305"/>
              <a:gd name="connsiteX25" fmla="*/ 1733758 w 3820044"/>
              <a:gd name="connsiteY25" fmla="*/ 1395323 h 2567305"/>
              <a:gd name="connsiteX26" fmla="*/ 1813271 w 3820044"/>
              <a:gd name="connsiteY26" fmla="*/ 1306636 h 2567305"/>
              <a:gd name="connsiteX27" fmla="*/ 1914192 w 3820044"/>
              <a:gd name="connsiteY27" fmla="*/ 1260763 h 2567305"/>
              <a:gd name="connsiteX28" fmla="*/ 1794922 w 3820044"/>
              <a:gd name="connsiteY28" fmla="*/ 1266879 h 2567305"/>
              <a:gd name="connsiteX29" fmla="*/ 1752108 w 3820044"/>
              <a:gd name="connsiteY29" fmla="*/ 1254646 h 2567305"/>
              <a:gd name="connsiteX30" fmla="*/ 1745991 w 3820044"/>
              <a:gd name="connsiteY30" fmla="*/ 1217948 h 2567305"/>
              <a:gd name="connsiteX31" fmla="*/ 1825504 w 3820044"/>
              <a:gd name="connsiteY31" fmla="*/ 1147610 h 2567305"/>
              <a:gd name="connsiteX32" fmla="*/ 1895843 w 3820044"/>
              <a:gd name="connsiteY32" fmla="*/ 1065038 h 2567305"/>
              <a:gd name="connsiteX33" fmla="*/ 2213895 w 3820044"/>
              <a:gd name="connsiteY33" fmla="*/ 728637 h 2567305"/>
              <a:gd name="connsiteX34" fmla="*/ 2382096 w 3820044"/>
              <a:gd name="connsiteY34" fmla="*/ 450341 h 2567305"/>
              <a:gd name="connsiteX35" fmla="*/ 2580878 w 3820044"/>
              <a:gd name="connsiteY35" fmla="*/ 787 h 2567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820044" h="2567305">
                <a:moveTo>
                  <a:pt x="2580878" y="787"/>
                </a:moveTo>
                <a:cubicBezTo>
                  <a:pt x="2659881" y="-17052"/>
                  <a:pt x="2804127" y="273476"/>
                  <a:pt x="2856116" y="343305"/>
                </a:cubicBezTo>
                <a:cubicBezTo>
                  <a:pt x="2908105" y="413134"/>
                  <a:pt x="2754686" y="239326"/>
                  <a:pt x="2892814" y="419759"/>
                </a:cubicBezTo>
                <a:cubicBezTo>
                  <a:pt x="3030942" y="600192"/>
                  <a:pt x="3544209" y="1245472"/>
                  <a:pt x="3684886" y="1425905"/>
                </a:cubicBezTo>
                <a:cubicBezTo>
                  <a:pt x="3825563" y="1606339"/>
                  <a:pt x="3714448" y="1475346"/>
                  <a:pt x="3736875" y="1502360"/>
                </a:cubicBezTo>
                <a:cubicBezTo>
                  <a:pt x="3759302" y="1529374"/>
                  <a:pt x="3827092" y="1558937"/>
                  <a:pt x="3819447" y="1587990"/>
                </a:cubicBezTo>
                <a:cubicBezTo>
                  <a:pt x="3811802" y="1617043"/>
                  <a:pt x="3691003" y="1676677"/>
                  <a:pt x="3691003" y="1676677"/>
                </a:cubicBezTo>
                <a:cubicBezTo>
                  <a:pt x="3607922" y="1735802"/>
                  <a:pt x="3495278" y="1846917"/>
                  <a:pt x="3320961" y="1942740"/>
                </a:cubicBezTo>
                <a:cubicBezTo>
                  <a:pt x="3146644" y="2038564"/>
                  <a:pt x="2904537" y="2159363"/>
                  <a:pt x="2645100" y="2251618"/>
                </a:cubicBezTo>
                <a:cubicBezTo>
                  <a:pt x="2385663" y="2343873"/>
                  <a:pt x="2059965" y="2443774"/>
                  <a:pt x="1764340" y="2496273"/>
                </a:cubicBezTo>
                <a:cubicBezTo>
                  <a:pt x="1468715" y="2548772"/>
                  <a:pt x="1152702" y="2571709"/>
                  <a:pt x="871348" y="2566612"/>
                </a:cubicBezTo>
                <a:cubicBezTo>
                  <a:pt x="589994" y="2561515"/>
                  <a:pt x="214345" y="2483531"/>
                  <a:pt x="76217" y="2465691"/>
                </a:cubicBezTo>
                <a:cubicBezTo>
                  <a:pt x="-61912" y="2447852"/>
                  <a:pt x="26776" y="2470788"/>
                  <a:pt x="42577" y="2459575"/>
                </a:cubicBezTo>
                <a:cubicBezTo>
                  <a:pt x="58378" y="2448362"/>
                  <a:pt x="80294" y="2436129"/>
                  <a:pt x="171021" y="2398411"/>
                </a:cubicBezTo>
                <a:cubicBezTo>
                  <a:pt x="261747" y="2360693"/>
                  <a:pt x="503855" y="2284238"/>
                  <a:pt x="586936" y="2233268"/>
                </a:cubicBezTo>
                <a:cubicBezTo>
                  <a:pt x="670017" y="2182298"/>
                  <a:pt x="608853" y="2137955"/>
                  <a:pt x="669507" y="2092592"/>
                </a:cubicBezTo>
                <a:cubicBezTo>
                  <a:pt x="730161" y="2047229"/>
                  <a:pt x="886639" y="1992181"/>
                  <a:pt x="950861" y="1961089"/>
                </a:cubicBezTo>
                <a:cubicBezTo>
                  <a:pt x="1015083" y="1929997"/>
                  <a:pt x="1017631" y="1926940"/>
                  <a:pt x="1054839" y="1906042"/>
                </a:cubicBezTo>
                <a:cubicBezTo>
                  <a:pt x="1092047" y="1885144"/>
                  <a:pt x="1154740" y="1855072"/>
                  <a:pt x="1174109" y="1835703"/>
                </a:cubicBezTo>
                <a:cubicBezTo>
                  <a:pt x="1193478" y="1816334"/>
                  <a:pt x="1137921" y="1801553"/>
                  <a:pt x="1171051" y="1789830"/>
                </a:cubicBezTo>
                <a:cubicBezTo>
                  <a:pt x="1204181" y="1778107"/>
                  <a:pt x="1298985" y="1785753"/>
                  <a:pt x="1372891" y="1765365"/>
                </a:cubicBezTo>
                <a:cubicBezTo>
                  <a:pt x="1446797" y="1744977"/>
                  <a:pt x="1555364" y="1691969"/>
                  <a:pt x="1614489" y="1667503"/>
                </a:cubicBezTo>
                <a:cubicBezTo>
                  <a:pt x="1673614" y="1643037"/>
                  <a:pt x="1699099" y="1647114"/>
                  <a:pt x="1727642" y="1618571"/>
                </a:cubicBezTo>
                <a:cubicBezTo>
                  <a:pt x="1756185" y="1590028"/>
                  <a:pt x="1785238" y="1524277"/>
                  <a:pt x="1785748" y="1496244"/>
                </a:cubicBezTo>
                <a:cubicBezTo>
                  <a:pt x="1786258" y="1468211"/>
                  <a:pt x="1739365" y="1467191"/>
                  <a:pt x="1730700" y="1450371"/>
                </a:cubicBezTo>
                <a:cubicBezTo>
                  <a:pt x="1722035" y="1433551"/>
                  <a:pt x="1719996" y="1419279"/>
                  <a:pt x="1733758" y="1395323"/>
                </a:cubicBezTo>
                <a:cubicBezTo>
                  <a:pt x="1747520" y="1371367"/>
                  <a:pt x="1783199" y="1329063"/>
                  <a:pt x="1813271" y="1306636"/>
                </a:cubicBezTo>
                <a:cubicBezTo>
                  <a:pt x="1843343" y="1284209"/>
                  <a:pt x="1917250" y="1267389"/>
                  <a:pt x="1914192" y="1260763"/>
                </a:cubicBezTo>
                <a:cubicBezTo>
                  <a:pt x="1911134" y="1254137"/>
                  <a:pt x="1821936" y="1267898"/>
                  <a:pt x="1794922" y="1266879"/>
                </a:cubicBezTo>
                <a:cubicBezTo>
                  <a:pt x="1767908" y="1265860"/>
                  <a:pt x="1760263" y="1262801"/>
                  <a:pt x="1752108" y="1254646"/>
                </a:cubicBezTo>
                <a:cubicBezTo>
                  <a:pt x="1743953" y="1246491"/>
                  <a:pt x="1733758" y="1235787"/>
                  <a:pt x="1745991" y="1217948"/>
                </a:cubicBezTo>
                <a:cubicBezTo>
                  <a:pt x="1758224" y="1200109"/>
                  <a:pt x="1800529" y="1173095"/>
                  <a:pt x="1825504" y="1147610"/>
                </a:cubicBezTo>
                <a:cubicBezTo>
                  <a:pt x="1850479" y="1122125"/>
                  <a:pt x="1831111" y="1134867"/>
                  <a:pt x="1895843" y="1065038"/>
                </a:cubicBezTo>
                <a:cubicBezTo>
                  <a:pt x="1960575" y="995209"/>
                  <a:pt x="2132853" y="831087"/>
                  <a:pt x="2213895" y="728637"/>
                </a:cubicBezTo>
                <a:cubicBezTo>
                  <a:pt x="2294937" y="626188"/>
                  <a:pt x="2325519" y="569611"/>
                  <a:pt x="2382096" y="450341"/>
                </a:cubicBezTo>
                <a:cubicBezTo>
                  <a:pt x="2438672" y="331072"/>
                  <a:pt x="2501875" y="18626"/>
                  <a:pt x="2580878" y="78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692FEF-469B-411D-9518-E07226BF5832}"/>
              </a:ext>
            </a:extLst>
          </p:cNvPr>
          <p:cNvSpPr txBox="1"/>
          <p:nvPr/>
        </p:nvSpPr>
        <p:spPr>
          <a:xfrm>
            <a:off x="2457648" y="1823767"/>
            <a:ext cx="88838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5" dirty="0">
                <a:solidFill>
                  <a:schemeClr val="bg1"/>
                </a:solidFill>
              </a:rPr>
              <a:t>Toronto Doppler Monster</a:t>
            </a:r>
          </a:p>
          <a:p>
            <a:r>
              <a:rPr lang="en-US" sz="525" dirty="0">
                <a:solidFill>
                  <a:schemeClr val="bg1"/>
                </a:solidFill>
              </a:rPr>
              <a:t>RUQ Transverse plane</a:t>
            </a:r>
          </a:p>
          <a:p>
            <a:r>
              <a:rPr lang="en-US" sz="525" dirty="0">
                <a:solidFill>
                  <a:schemeClr val="bg1"/>
                </a:solidFill>
              </a:rPr>
              <a:t>01/27/2015</a:t>
            </a:r>
          </a:p>
          <a:p>
            <a:r>
              <a:rPr lang="en-US" sz="525" dirty="0">
                <a:solidFill>
                  <a:schemeClr val="bg1"/>
                </a:solidFill>
              </a:rPr>
              <a:t>MR: 29205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8AAC8A-156A-4DA5-BB1B-B793CFD4A61E}"/>
              </a:ext>
            </a:extLst>
          </p:cNvPr>
          <p:cNvSpPr/>
          <p:nvPr/>
        </p:nvSpPr>
        <p:spPr>
          <a:xfrm flipV="1">
            <a:off x="5761583" y="5595943"/>
            <a:ext cx="152496" cy="34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272AE2B-5210-4927-B82E-4754FBB50019}"/>
              </a:ext>
            </a:extLst>
          </p:cNvPr>
          <p:cNvSpPr/>
          <p:nvPr/>
        </p:nvSpPr>
        <p:spPr>
          <a:xfrm>
            <a:off x="2440047" y="2238103"/>
            <a:ext cx="3182307" cy="2213918"/>
          </a:xfrm>
          <a:custGeom>
            <a:avLst/>
            <a:gdLst>
              <a:gd name="connsiteX0" fmla="*/ 3248968 w 4243076"/>
              <a:gd name="connsiteY0" fmla="*/ 1763626 h 2951890"/>
              <a:gd name="connsiteX1" fmla="*/ 3393347 w 4243076"/>
              <a:gd name="connsiteY1" fmla="*/ 1732687 h 2951890"/>
              <a:gd name="connsiteX2" fmla="*/ 3410535 w 4243076"/>
              <a:gd name="connsiteY2" fmla="*/ 1667373 h 2951890"/>
              <a:gd name="connsiteX3" fmla="*/ 3493037 w 4243076"/>
              <a:gd name="connsiteY3" fmla="*/ 1632997 h 2951890"/>
              <a:gd name="connsiteX4" fmla="*/ 3513662 w 4243076"/>
              <a:gd name="connsiteY4" fmla="*/ 1550495 h 2951890"/>
              <a:gd name="connsiteX5" fmla="*/ 3585852 w 4243076"/>
              <a:gd name="connsiteY5" fmla="*/ 1488618 h 2951890"/>
              <a:gd name="connsiteX6" fmla="*/ 3664917 w 4243076"/>
              <a:gd name="connsiteY6" fmla="*/ 1461117 h 2951890"/>
              <a:gd name="connsiteX7" fmla="*/ 3706168 w 4243076"/>
              <a:gd name="connsiteY7" fmla="*/ 1437054 h 2951890"/>
              <a:gd name="connsiteX8" fmla="*/ 3733668 w 4243076"/>
              <a:gd name="connsiteY8" fmla="*/ 1316738 h 2951890"/>
              <a:gd name="connsiteX9" fmla="*/ 3768044 w 4243076"/>
              <a:gd name="connsiteY9" fmla="*/ 1237674 h 2951890"/>
              <a:gd name="connsiteX10" fmla="*/ 3874610 w 4243076"/>
              <a:gd name="connsiteY10" fmla="*/ 1213611 h 2951890"/>
              <a:gd name="connsiteX11" fmla="*/ 3933049 w 4243076"/>
              <a:gd name="connsiteY11" fmla="*/ 1210173 h 2951890"/>
              <a:gd name="connsiteX12" fmla="*/ 3970862 w 4243076"/>
              <a:gd name="connsiteY12" fmla="*/ 1120796 h 2951890"/>
              <a:gd name="connsiteX13" fmla="*/ 4018989 w 4243076"/>
              <a:gd name="connsiteY13" fmla="*/ 1021105 h 2951890"/>
              <a:gd name="connsiteX14" fmla="*/ 4104929 w 4243076"/>
              <a:gd name="connsiteY14" fmla="*/ 869851 h 2951890"/>
              <a:gd name="connsiteX15" fmla="*/ 4073990 w 4243076"/>
              <a:gd name="connsiteY15" fmla="*/ 787349 h 2951890"/>
              <a:gd name="connsiteX16" fmla="*/ 4122117 w 4243076"/>
              <a:gd name="connsiteY16" fmla="*/ 756411 h 2951890"/>
              <a:gd name="connsiteX17" fmla="*/ 4146180 w 4243076"/>
              <a:gd name="connsiteY17" fmla="*/ 684221 h 2951890"/>
              <a:gd name="connsiteX18" fmla="*/ 4211494 w 4243076"/>
              <a:gd name="connsiteY18" fmla="*/ 642970 h 2951890"/>
              <a:gd name="connsiteX19" fmla="*/ 4242432 w 4243076"/>
              <a:gd name="connsiteY19" fmla="*/ 601719 h 2951890"/>
              <a:gd name="connsiteX20" fmla="*/ 4190868 w 4243076"/>
              <a:gd name="connsiteY20" fmla="*/ 508904 h 2951890"/>
              <a:gd name="connsiteX21" fmla="*/ 3823046 w 4243076"/>
              <a:gd name="connsiteY21" fmla="*/ 31078 h 2951890"/>
              <a:gd name="connsiteX22" fmla="*/ 3785232 w 4243076"/>
              <a:gd name="connsiteY22" fmla="*/ 55141 h 2951890"/>
              <a:gd name="connsiteX23" fmla="*/ 3630541 w 4243076"/>
              <a:gd name="connsiteY23" fmla="*/ 123893 h 2951890"/>
              <a:gd name="connsiteX24" fmla="*/ 3341783 w 4243076"/>
              <a:gd name="connsiteY24" fmla="*/ 240772 h 2951890"/>
              <a:gd name="connsiteX25" fmla="*/ 3035837 w 4243076"/>
              <a:gd name="connsiteY25" fmla="*/ 288898 h 2951890"/>
              <a:gd name="connsiteX26" fmla="*/ 2685202 w 4243076"/>
              <a:gd name="connsiteY26" fmla="*/ 285460 h 2951890"/>
              <a:gd name="connsiteX27" fmla="*/ 2468634 w 4243076"/>
              <a:gd name="connsiteY27" fmla="*/ 271710 h 2951890"/>
              <a:gd name="connsiteX28" fmla="*/ 2214252 w 4243076"/>
              <a:gd name="connsiteY28" fmla="*/ 213271 h 2951890"/>
              <a:gd name="connsiteX29" fmla="*/ 2093936 w 4243076"/>
              <a:gd name="connsiteY29" fmla="*/ 154832 h 2951890"/>
              <a:gd name="connsiteX30" fmla="*/ 1959870 w 4243076"/>
              <a:gd name="connsiteY30" fmla="*/ 82642 h 2951890"/>
              <a:gd name="connsiteX31" fmla="*/ 1832679 w 4243076"/>
              <a:gd name="connsiteY31" fmla="*/ 51704 h 2951890"/>
              <a:gd name="connsiteX32" fmla="*/ 1671112 w 4243076"/>
              <a:gd name="connsiteY32" fmla="*/ 13890 h 2951890"/>
              <a:gd name="connsiteX33" fmla="*/ 1519858 w 4243076"/>
              <a:gd name="connsiteY33" fmla="*/ 13890 h 2951890"/>
              <a:gd name="connsiteX34" fmla="*/ 1420168 w 4243076"/>
              <a:gd name="connsiteY34" fmla="*/ 17328 h 2951890"/>
              <a:gd name="connsiteX35" fmla="*/ 1392667 w 4243076"/>
              <a:gd name="connsiteY35" fmla="*/ 48266 h 2951890"/>
              <a:gd name="connsiteX36" fmla="*/ 1220787 w 4243076"/>
              <a:gd name="connsiteY36" fmla="*/ 275147 h 2951890"/>
              <a:gd name="connsiteX37" fmla="*/ 643271 w 4243076"/>
              <a:gd name="connsiteY37" fmla="*/ 1021105 h 2951890"/>
              <a:gd name="connsiteX38" fmla="*/ 100132 w 4243076"/>
              <a:gd name="connsiteY38" fmla="*/ 1705187 h 2951890"/>
              <a:gd name="connsiteX39" fmla="*/ 24505 w 4243076"/>
              <a:gd name="connsiteY39" fmla="*/ 1798002 h 2951890"/>
              <a:gd name="connsiteX40" fmla="*/ 3879 w 4243076"/>
              <a:gd name="connsiteY40" fmla="*/ 1866754 h 2951890"/>
              <a:gd name="connsiteX41" fmla="*/ 93256 w 4243076"/>
              <a:gd name="connsiteY41" fmla="*/ 1990507 h 2951890"/>
              <a:gd name="connsiteX42" fmla="*/ 285762 w 4243076"/>
              <a:gd name="connsiteY42" fmla="*/ 2299890 h 2951890"/>
              <a:gd name="connsiteX43" fmla="*/ 371702 w 4243076"/>
              <a:gd name="connsiteY43" fmla="*/ 2444269 h 2951890"/>
              <a:gd name="connsiteX44" fmla="*/ 629521 w 4243076"/>
              <a:gd name="connsiteY44" fmla="*/ 2519896 h 2951890"/>
              <a:gd name="connsiteX45" fmla="*/ 804838 w 4243076"/>
              <a:gd name="connsiteY45" fmla="*/ 2705526 h 2951890"/>
              <a:gd name="connsiteX46" fmla="*/ 959530 w 4243076"/>
              <a:gd name="connsiteY46" fmla="*/ 2777716 h 2951890"/>
              <a:gd name="connsiteX47" fmla="*/ 1241413 w 4243076"/>
              <a:gd name="connsiteY47" fmla="*/ 2863656 h 2951890"/>
              <a:gd name="connsiteX48" fmla="*/ 1561109 w 4243076"/>
              <a:gd name="connsiteY48" fmla="*/ 2928970 h 2951890"/>
              <a:gd name="connsiteX49" fmla="*/ 1677987 w 4243076"/>
              <a:gd name="connsiteY49" fmla="*/ 2939283 h 2951890"/>
              <a:gd name="connsiteX50" fmla="*/ 2018309 w 4243076"/>
              <a:gd name="connsiteY50" fmla="*/ 2760528 h 2951890"/>
              <a:gd name="connsiteX51" fmla="*/ 2303629 w 4243076"/>
              <a:gd name="connsiteY51" fmla="*/ 2592086 h 2951890"/>
              <a:gd name="connsiteX52" fmla="*/ 2551136 w 4243076"/>
              <a:gd name="connsiteY52" fmla="*/ 2440832 h 2951890"/>
              <a:gd name="connsiteX53" fmla="*/ 2726453 w 4243076"/>
              <a:gd name="connsiteY53" fmla="*/ 2275827 h 2951890"/>
              <a:gd name="connsiteX54" fmla="*/ 3248968 w 4243076"/>
              <a:gd name="connsiteY54" fmla="*/ 1763626 h 295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243076" h="2951890">
                <a:moveTo>
                  <a:pt x="3248968" y="1763626"/>
                </a:moveTo>
                <a:cubicBezTo>
                  <a:pt x="3307693" y="1756177"/>
                  <a:pt x="3366419" y="1748729"/>
                  <a:pt x="3393347" y="1732687"/>
                </a:cubicBezTo>
                <a:cubicBezTo>
                  <a:pt x="3420275" y="1716645"/>
                  <a:pt x="3393920" y="1683988"/>
                  <a:pt x="3410535" y="1667373"/>
                </a:cubicBezTo>
                <a:cubicBezTo>
                  <a:pt x="3427150" y="1650758"/>
                  <a:pt x="3475849" y="1652477"/>
                  <a:pt x="3493037" y="1632997"/>
                </a:cubicBezTo>
                <a:cubicBezTo>
                  <a:pt x="3510225" y="1613517"/>
                  <a:pt x="3498193" y="1574558"/>
                  <a:pt x="3513662" y="1550495"/>
                </a:cubicBezTo>
                <a:cubicBezTo>
                  <a:pt x="3529131" y="1526432"/>
                  <a:pt x="3560643" y="1503514"/>
                  <a:pt x="3585852" y="1488618"/>
                </a:cubicBezTo>
                <a:cubicBezTo>
                  <a:pt x="3611061" y="1473722"/>
                  <a:pt x="3644864" y="1469711"/>
                  <a:pt x="3664917" y="1461117"/>
                </a:cubicBezTo>
                <a:cubicBezTo>
                  <a:pt x="3684970" y="1452523"/>
                  <a:pt x="3694710" y="1461117"/>
                  <a:pt x="3706168" y="1437054"/>
                </a:cubicBezTo>
                <a:cubicBezTo>
                  <a:pt x="3717626" y="1412991"/>
                  <a:pt x="3723355" y="1349968"/>
                  <a:pt x="3733668" y="1316738"/>
                </a:cubicBezTo>
                <a:cubicBezTo>
                  <a:pt x="3743981" y="1283508"/>
                  <a:pt x="3744554" y="1254862"/>
                  <a:pt x="3768044" y="1237674"/>
                </a:cubicBezTo>
                <a:cubicBezTo>
                  <a:pt x="3791534" y="1220486"/>
                  <a:pt x="3847109" y="1218194"/>
                  <a:pt x="3874610" y="1213611"/>
                </a:cubicBezTo>
                <a:cubicBezTo>
                  <a:pt x="3902111" y="1209028"/>
                  <a:pt x="3917007" y="1225642"/>
                  <a:pt x="3933049" y="1210173"/>
                </a:cubicBezTo>
                <a:cubicBezTo>
                  <a:pt x="3949091" y="1194704"/>
                  <a:pt x="3956539" y="1152307"/>
                  <a:pt x="3970862" y="1120796"/>
                </a:cubicBezTo>
                <a:cubicBezTo>
                  <a:pt x="3985185" y="1089285"/>
                  <a:pt x="3996645" y="1062929"/>
                  <a:pt x="4018989" y="1021105"/>
                </a:cubicBezTo>
                <a:cubicBezTo>
                  <a:pt x="4041334" y="979281"/>
                  <a:pt x="4095762" y="908810"/>
                  <a:pt x="4104929" y="869851"/>
                </a:cubicBezTo>
                <a:cubicBezTo>
                  <a:pt x="4114096" y="830892"/>
                  <a:pt x="4071125" y="806256"/>
                  <a:pt x="4073990" y="787349"/>
                </a:cubicBezTo>
                <a:cubicBezTo>
                  <a:pt x="4076855" y="768442"/>
                  <a:pt x="4110085" y="773599"/>
                  <a:pt x="4122117" y="756411"/>
                </a:cubicBezTo>
                <a:cubicBezTo>
                  <a:pt x="4134149" y="739223"/>
                  <a:pt x="4131284" y="703128"/>
                  <a:pt x="4146180" y="684221"/>
                </a:cubicBezTo>
                <a:cubicBezTo>
                  <a:pt x="4161076" y="665314"/>
                  <a:pt x="4195452" y="656720"/>
                  <a:pt x="4211494" y="642970"/>
                </a:cubicBezTo>
                <a:cubicBezTo>
                  <a:pt x="4227536" y="629220"/>
                  <a:pt x="4245870" y="624063"/>
                  <a:pt x="4242432" y="601719"/>
                </a:cubicBezTo>
                <a:cubicBezTo>
                  <a:pt x="4238994" y="579375"/>
                  <a:pt x="4260766" y="604011"/>
                  <a:pt x="4190868" y="508904"/>
                </a:cubicBezTo>
                <a:cubicBezTo>
                  <a:pt x="4120970" y="413797"/>
                  <a:pt x="3890652" y="106705"/>
                  <a:pt x="3823046" y="31078"/>
                </a:cubicBezTo>
                <a:cubicBezTo>
                  <a:pt x="3755440" y="-44549"/>
                  <a:pt x="3817316" y="39672"/>
                  <a:pt x="3785232" y="55141"/>
                </a:cubicBezTo>
                <a:cubicBezTo>
                  <a:pt x="3753148" y="70610"/>
                  <a:pt x="3704449" y="92955"/>
                  <a:pt x="3630541" y="123893"/>
                </a:cubicBezTo>
                <a:cubicBezTo>
                  <a:pt x="3556633" y="154831"/>
                  <a:pt x="3440900" y="213271"/>
                  <a:pt x="3341783" y="240772"/>
                </a:cubicBezTo>
                <a:cubicBezTo>
                  <a:pt x="3242666" y="268273"/>
                  <a:pt x="3145267" y="281450"/>
                  <a:pt x="3035837" y="288898"/>
                </a:cubicBezTo>
                <a:cubicBezTo>
                  <a:pt x="2926407" y="296346"/>
                  <a:pt x="2779736" y="288325"/>
                  <a:pt x="2685202" y="285460"/>
                </a:cubicBezTo>
                <a:cubicBezTo>
                  <a:pt x="2590668" y="282595"/>
                  <a:pt x="2547126" y="283741"/>
                  <a:pt x="2468634" y="271710"/>
                </a:cubicBezTo>
                <a:cubicBezTo>
                  <a:pt x="2390142" y="259678"/>
                  <a:pt x="2276702" y="232751"/>
                  <a:pt x="2214252" y="213271"/>
                </a:cubicBezTo>
                <a:cubicBezTo>
                  <a:pt x="2151802" y="193791"/>
                  <a:pt x="2136333" y="176603"/>
                  <a:pt x="2093936" y="154832"/>
                </a:cubicBezTo>
                <a:cubicBezTo>
                  <a:pt x="2051539" y="133061"/>
                  <a:pt x="2003413" y="99830"/>
                  <a:pt x="1959870" y="82642"/>
                </a:cubicBezTo>
                <a:cubicBezTo>
                  <a:pt x="1916327" y="65454"/>
                  <a:pt x="1832679" y="51704"/>
                  <a:pt x="1832679" y="51704"/>
                </a:cubicBezTo>
                <a:cubicBezTo>
                  <a:pt x="1784553" y="40245"/>
                  <a:pt x="1723249" y="20192"/>
                  <a:pt x="1671112" y="13890"/>
                </a:cubicBezTo>
                <a:cubicBezTo>
                  <a:pt x="1618975" y="7588"/>
                  <a:pt x="1561682" y="13317"/>
                  <a:pt x="1519858" y="13890"/>
                </a:cubicBezTo>
                <a:cubicBezTo>
                  <a:pt x="1478034" y="14463"/>
                  <a:pt x="1441366" y="11599"/>
                  <a:pt x="1420168" y="17328"/>
                </a:cubicBezTo>
                <a:cubicBezTo>
                  <a:pt x="1398969" y="23057"/>
                  <a:pt x="1425897" y="5296"/>
                  <a:pt x="1392667" y="48266"/>
                </a:cubicBezTo>
                <a:cubicBezTo>
                  <a:pt x="1359437" y="91236"/>
                  <a:pt x="1220787" y="275147"/>
                  <a:pt x="1220787" y="275147"/>
                </a:cubicBezTo>
                <a:lnTo>
                  <a:pt x="643271" y="1021105"/>
                </a:lnTo>
                <a:cubicBezTo>
                  <a:pt x="456495" y="1259445"/>
                  <a:pt x="203260" y="1575704"/>
                  <a:pt x="100132" y="1705187"/>
                </a:cubicBezTo>
                <a:cubicBezTo>
                  <a:pt x="-2996" y="1834670"/>
                  <a:pt x="40547" y="1771074"/>
                  <a:pt x="24505" y="1798002"/>
                </a:cubicBezTo>
                <a:cubicBezTo>
                  <a:pt x="8463" y="1824930"/>
                  <a:pt x="-7580" y="1834670"/>
                  <a:pt x="3879" y="1866754"/>
                </a:cubicBezTo>
                <a:cubicBezTo>
                  <a:pt x="15337" y="1898838"/>
                  <a:pt x="46275" y="1918318"/>
                  <a:pt x="93256" y="1990507"/>
                </a:cubicBezTo>
                <a:cubicBezTo>
                  <a:pt x="140236" y="2062696"/>
                  <a:pt x="239354" y="2224263"/>
                  <a:pt x="285762" y="2299890"/>
                </a:cubicBezTo>
                <a:cubicBezTo>
                  <a:pt x="332170" y="2375517"/>
                  <a:pt x="314409" y="2407601"/>
                  <a:pt x="371702" y="2444269"/>
                </a:cubicBezTo>
                <a:cubicBezTo>
                  <a:pt x="428995" y="2480937"/>
                  <a:pt x="557332" y="2476353"/>
                  <a:pt x="629521" y="2519896"/>
                </a:cubicBezTo>
                <a:cubicBezTo>
                  <a:pt x="701710" y="2563439"/>
                  <a:pt x="749837" y="2662556"/>
                  <a:pt x="804838" y="2705526"/>
                </a:cubicBezTo>
                <a:cubicBezTo>
                  <a:pt x="859839" y="2748496"/>
                  <a:pt x="886767" y="2751361"/>
                  <a:pt x="959530" y="2777716"/>
                </a:cubicBezTo>
                <a:cubicBezTo>
                  <a:pt x="1032292" y="2804071"/>
                  <a:pt x="1141150" y="2838447"/>
                  <a:pt x="1241413" y="2863656"/>
                </a:cubicBezTo>
                <a:cubicBezTo>
                  <a:pt x="1341676" y="2888865"/>
                  <a:pt x="1488347" y="2916366"/>
                  <a:pt x="1561109" y="2928970"/>
                </a:cubicBezTo>
                <a:cubicBezTo>
                  <a:pt x="1633871" y="2941574"/>
                  <a:pt x="1601787" y="2967357"/>
                  <a:pt x="1677987" y="2939283"/>
                </a:cubicBezTo>
                <a:cubicBezTo>
                  <a:pt x="1754187" y="2911209"/>
                  <a:pt x="1914035" y="2818394"/>
                  <a:pt x="2018309" y="2760528"/>
                </a:cubicBezTo>
                <a:cubicBezTo>
                  <a:pt x="2122583" y="2702662"/>
                  <a:pt x="2214824" y="2645369"/>
                  <a:pt x="2303629" y="2592086"/>
                </a:cubicBezTo>
                <a:cubicBezTo>
                  <a:pt x="2392434" y="2538803"/>
                  <a:pt x="2480665" y="2493542"/>
                  <a:pt x="2551136" y="2440832"/>
                </a:cubicBezTo>
                <a:cubicBezTo>
                  <a:pt x="2621607" y="2388122"/>
                  <a:pt x="2726453" y="2275827"/>
                  <a:pt x="2726453" y="2275827"/>
                </a:cubicBezTo>
                <a:lnTo>
                  <a:pt x="3248968" y="176362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6D66597-CA36-494C-AE00-F7E1E0130B55}"/>
              </a:ext>
            </a:extLst>
          </p:cNvPr>
          <p:cNvSpPr/>
          <p:nvPr/>
        </p:nvSpPr>
        <p:spPr>
          <a:xfrm>
            <a:off x="3675699" y="2945910"/>
            <a:ext cx="1414408" cy="990450"/>
          </a:xfrm>
          <a:custGeom>
            <a:avLst/>
            <a:gdLst>
              <a:gd name="connsiteX0" fmla="*/ 1519423 w 1885876"/>
              <a:gd name="connsiteY0" fmla="*/ 0 h 1319904"/>
              <a:gd name="connsiteX1" fmla="*/ 1383435 w 1885876"/>
              <a:gd name="connsiteY1" fmla="*/ 58616 h 1319904"/>
              <a:gd name="connsiteX2" fmla="*/ 1310752 w 1885876"/>
              <a:gd name="connsiteY2" fmla="*/ 213360 h 1319904"/>
              <a:gd name="connsiteX3" fmla="*/ 1270894 w 1885876"/>
              <a:gd name="connsiteY3" fmla="*/ 370449 h 1319904"/>
              <a:gd name="connsiteX4" fmla="*/ 1282617 w 1885876"/>
              <a:gd name="connsiteY4" fmla="*/ 541606 h 1319904"/>
              <a:gd name="connsiteX5" fmla="*/ 1402192 w 1885876"/>
              <a:gd name="connsiteY5" fmla="*/ 712763 h 1319904"/>
              <a:gd name="connsiteX6" fmla="*/ 1481909 w 1885876"/>
              <a:gd name="connsiteY6" fmla="*/ 797169 h 1319904"/>
              <a:gd name="connsiteX7" fmla="*/ 1545214 w 1885876"/>
              <a:gd name="connsiteY7" fmla="*/ 829994 h 1319904"/>
              <a:gd name="connsiteX8" fmla="*/ 1643688 w 1885876"/>
              <a:gd name="connsiteY8" fmla="*/ 837028 h 1319904"/>
              <a:gd name="connsiteX9" fmla="*/ 1725749 w 1885876"/>
              <a:gd name="connsiteY9" fmla="*/ 853440 h 1319904"/>
              <a:gd name="connsiteX10" fmla="*/ 1756229 w 1885876"/>
              <a:gd name="connsiteY10" fmla="*/ 893299 h 1319904"/>
              <a:gd name="connsiteX11" fmla="*/ 1885183 w 1885876"/>
              <a:gd name="connsiteY11" fmla="*/ 865163 h 1319904"/>
              <a:gd name="connsiteX12" fmla="*/ 1692925 w 1885876"/>
              <a:gd name="connsiteY12" fmla="*/ 940191 h 1319904"/>
              <a:gd name="connsiteX13" fmla="*/ 1655411 w 1885876"/>
              <a:gd name="connsiteY13" fmla="*/ 1010529 h 1319904"/>
              <a:gd name="connsiteX14" fmla="*/ 1676512 w 1885876"/>
              <a:gd name="connsiteY14" fmla="*/ 1083213 h 1319904"/>
              <a:gd name="connsiteX15" fmla="*/ 1669478 w 1885876"/>
              <a:gd name="connsiteY15" fmla="*/ 1099625 h 1319904"/>
              <a:gd name="connsiteX16" fmla="*/ 1638998 w 1885876"/>
              <a:gd name="connsiteY16" fmla="*/ 1153551 h 1319904"/>
              <a:gd name="connsiteX17" fmla="*/ 1486598 w 1885876"/>
              <a:gd name="connsiteY17" fmla="*/ 1230923 h 1319904"/>
              <a:gd name="connsiteX18" fmla="*/ 1066912 w 1885876"/>
              <a:gd name="connsiteY18" fmla="*/ 1317674 h 1319904"/>
              <a:gd name="connsiteX19" fmla="*/ 841829 w 1885876"/>
              <a:gd name="connsiteY19" fmla="*/ 1294228 h 1319904"/>
              <a:gd name="connsiteX20" fmla="*/ 731632 w 1885876"/>
              <a:gd name="connsiteY20" fmla="*/ 1294228 h 1319904"/>
              <a:gd name="connsiteX21" fmla="*/ 569854 w 1885876"/>
              <a:gd name="connsiteY21" fmla="*/ 1237957 h 1319904"/>
              <a:gd name="connsiteX22" fmla="*/ 658949 w 1885876"/>
              <a:gd name="connsiteY22" fmla="*/ 1237957 h 1319904"/>
              <a:gd name="connsiteX23" fmla="*/ 818383 w 1885876"/>
              <a:gd name="connsiteY23" fmla="*/ 1233268 h 1319904"/>
              <a:gd name="connsiteX24" fmla="*/ 900445 w 1885876"/>
              <a:gd name="connsiteY24" fmla="*/ 1223889 h 1319904"/>
              <a:gd name="connsiteX25" fmla="*/ 1083325 w 1885876"/>
              <a:gd name="connsiteY25" fmla="*/ 1092591 h 1319904"/>
              <a:gd name="connsiteX26" fmla="*/ 1160697 w 1885876"/>
              <a:gd name="connsiteY26" fmla="*/ 1022253 h 1319904"/>
              <a:gd name="connsiteX27" fmla="*/ 1313097 w 1885876"/>
              <a:gd name="connsiteY27" fmla="*/ 998806 h 1319904"/>
              <a:gd name="connsiteX28" fmla="*/ 1256826 w 1885876"/>
              <a:gd name="connsiteY28" fmla="*/ 975360 h 1319904"/>
              <a:gd name="connsiteX29" fmla="*/ 1148974 w 1885876"/>
              <a:gd name="connsiteY29" fmla="*/ 973016 h 1319904"/>
              <a:gd name="connsiteX30" fmla="*/ 809005 w 1885876"/>
              <a:gd name="connsiteY30" fmla="*/ 851096 h 1319904"/>
              <a:gd name="connsiteX31" fmla="*/ 565165 w 1885876"/>
              <a:gd name="connsiteY31" fmla="*/ 740899 h 1319904"/>
              <a:gd name="connsiteX32" fmla="*/ 412765 w 1885876"/>
              <a:gd name="connsiteY32" fmla="*/ 703385 h 1319904"/>
              <a:gd name="connsiteX33" fmla="*/ 297878 w 1885876"/>
              <a:gd name="connsiteY33" fmla="*/ 684628 h 1319904"/>
              <a:gd name="connsiteX34" fmla="*/ 234574 w 1885876"/>
              <a:gd name="connsiteY34" fmla="*/ 689317 h 1319904"/>
              <a:gd name="connsiteX35" fmla="*/ 326014 w 1885876"/>
              <a:gd name="connsiteY35" fmla="*/ 651803 h 1319904"/>
              <a:gd name="connsiteX36" fmla="*/ 483103 w 1885876"/>
              <a:gd name="connsiteY36" fmla="*/ 651803 h 1319904"/>
              <a:gd name="connsiteX37" fmla="*/ 440900 w 1885876"/>
              <a:gd name="connsiteY37" fmla="*/ 621323 h 1319904"/>
              <a:gd name="connsiteX38" fmla="*/ 262709 w 1885876"/>
              <a:gd name="connsiteY38" fmla="*/ 464234 h 1319904"/>
              <a:gd name="connsiteX39" fmla="*/ 157202 w 1885876"/>
              <a:gd name="connsiteY39" fmla="*/ 349348 h 1319904"/>
              <a:gd name="connsiteX40" fmla="*/ 58728 w 1885876"/>
              <a:gd name="connsiteY40" fmla="*/ 290733 h 1319904"/>
              <a:gd name="connsiteX41" fmla="*/ 112 w 1885876"/>
              <a:gd name="connsiteY41" fmla="*/ 246185 h 1319904"/>
              <a:gd name="connsiteX42" fmla="*/ 72795 w 1885876"/>
              <a:gd name="connsiteY42" fmla="*/ 246185 h 1319904"/>
              <a:gd name="connsiteX43" fmla="*/ 58728 w 1885876"/>
              <a:gd name="connsiteY43" fmla="*/ 185225 h 1319904"/>
              <a:gd name="connsiteX44" fmla="*/ 239263 w 1885876"/>
              <a:gd name="connsiteY44" fmla="*/ 309489 h 1319904"/>
              <a:gd name="connsiteX0" fmla="*/ 1519423 w 1885876"/>
              <a:gd name="connsiteY0" fmla="*/ 0 h 1319904"/>
              <a:gd name="connsiteX1" fmla="*/ 1383435 w 1885876"/>
              <a:gd name="connsiteY1" fmla="*/ 58616 h 1319904"/>
              <a:gd name="connsiteX2" fmla="*/ 1310752 w 1885876"/>
              <a:gd name="connsiteY2" fmla="*/ 213360 h 1319904"/>
              <a:gd name="connsiteX3" fmla="*/ 1270894 w 1885876"/>
              <a:gd name="connsiteY3" fmla="*/ 370449 h 1319904"/>
              <a:gd name="connsiteX4" fmla="*/ 1282617 w 1885876"/>
              <a:gd name="connsiteY4" fmla="*/ 541606 h 1319904"/>
              <a:gd name="connsiteX5" fmla="*/ 1402192 w 1885876"/>
              <a:gd name="connsiteY5" fmla="*/ 712763 h 1319904"/>
              <a:gd name="connsiteX6" fmla="*/ 1481909 w 1885876"/>
              <a:gd name="connsiteY6" fmla="*/ 797169 h 1319904"/>
              <a:gd name="connsiteX7" fmla="*/ 1545214 w 1885876"/>
              <a:gd name="connsiteY7" fmla="*/ 829994 h 1319904"/>
              <a:gd name="connsiteX8" fmla="*/ 1643688 w 1885876"/>
              <a:gd name="connsiteY8" fmla="*/ 837028 h 1319904"/>
              <a:gd name="connsiteX9" fmla="*/ 1725749 w 1885876"/>
              <a:gd name="connsiteY9" fmla="*/ 853440 h 1319904"/>
              <a:gd name="connsiteX10" fmla="*/ 1756229 w 1885876"/>
              <a:gd name="connsiteY10" fmla="*/ 893299 h 1319904"/>
              <a:gd name="connsiteX11" fmla="*/ 1885183 w 1885876"/>
              <a:gd name="connsiteY11" fmla="*/ 865163 h 1319904"/>
              <a:gd name="connsiteX12" fmla="*/ 1692925 w 1885876"/>
              <a:gd name="connsiteY12" fmla="*/ 940191 h 1319904"/>
              <a:gd name="connsiteX13" fmla="*/ 1655411 w 1885876"/>
              <a:gd name="connsiteY13" fmla="*/ 1010529 h 1319904"/>
              <a:gd name="connsiteX14" fmla="*/ 1676512 w 1885876"/>
              <a:gd name="connsiteY14" fmla="*/ 1083213 h 1319904"/>
              <a:gd name="connsiteX15" fmla="*/ 1669478 w 1885876"/>
              <a:gd name="connsiteY15" fmla="*/ 1099625 h 1319904"/>
              <a:gd name="connsiteX16" fmla="*/ 1638998 w 1885876"/>
              <a:gd name="connsiteY16" fmla="*/ 1153551 h 1319904"/>
              <a:gd name="connsiteX17" fmla="*/ 1486598 w 1885876"/>
              <a:gd name="connsiteY17" fmla="*/ 1230923 h 1319904"/>
              <a:gd name="connsiteX18" fmla="*/ 1066912 w 1885876"/>
              <a:gd name="connsiteY18" fmla="*/ 1317674 h 1319904"/>
              <a:gd name="connsiteX19" fmla="*/ 841829 w 1885876"/>
              <a:gd name="connsiteY19" fmla="*/ 1294228 h 1319904"/>
              <a:gd name="connsiteX20" fmla="*/ 731632 w 1885876"/>
              <a:gd name="connsiteY20" fmla="*/ 1294228 h 1319904"/>
              <a:gd name="connsiteX21" fmla="*/ 569854 w 1885876"/>
              <a:gd name="connsiteY21" fmla="*/ 1237957 h 1319904"/>
              <a:gd name="connsiteX22" fmla="*/ 658949 w 1885876"/>
              <a:gd name="connsiteY22" fmla="*/ 1237957 h 1319904"/>
              <a:gd name="connsiteX23" fmla="*/ 818383 w 1885876"/>
              <a:gd name="connsiteY23" fmla="*/ 1233268 h 1319904"/>
              <a:gd name="connsiteX24" fmla="*/ 900445 w 1885876"/>
              <a:gd name="connsiteY24" fmla="*/ 1223889 h 1319904"/>
              <a:gd name="connsiteX25" fmla="*/ 1083325 w 1885876"/>
              <a:gd name="connsiteY25" fmla="*/ 1092591 h 1319904"/>
              <a:gd name="connsiteX26" fmla="*/ 1160697 w 1885876"/>
              <a:gd name="connsiteY26" fmla="*/ 1022253 h 1319904"/>
              <a:gd name="connsiteX27" fmla="*/ 1313097 w 1885876"/>
              <a:gd name="connsiteY27" fmla="*/ 998806 h 1319904"/>
              <a:gd name="connsiteX28" fmla="*/ 1256826 w 1885876"/>
              <a:gd name="connsiteY28" fmla="*/ 975360 h 1319904"/>
              <a:gd name="connsiteX29" fmla="*/ 1148974 w 1885876"/>
              <a:gd name="connsiteY29" fmla="*/ 973016 h 1319904"/>
              <a:gd name="connsiteX30" fmla="*/ 809005 w 1885876"/>
              <a:gd name="connsiteY30" fmla="*/ 851096 h 1319904"/>
              <a:gd name="connsiteX31" fmla="*/ 565165 w 1885876"/>
              <a:gd name="connsiteY31" fmla="*/ 740899 h 1319904"/>
              <a:gd name="connsiteX32" fmla="*/ 412765 w 1885876"/>
              <a:gd name="connsiteY32" fmla="*/ 703385 h 1319904"/>
              <a:gd name="connsiteX33" fmla="*/ 297878 w 1885876"/>
              <a:gd name="connsiteY33" fmla="*/ 684628 h 1319904"/>
              <a:gd name="connsiteX34" fmla="*/ 234574 w 1885876"/>
              <a:gd name="connsiteY34" fmla="*/ 689317 h 1319904"/>
              <a:gd name="connsiteX35" fmla="*/ 326014 w 1885876"/>
              <a:gd name="connsiteY35" fmla="*/ 651803 h 1319904"/>
              <a:gd name="connsiteX36" fmla="*/ 483103 w 1885876"/>
              <a:gd name="connsiteY36" fmla="*/ 651803 h 1319904"/>
              <a:gd name="connsiteX37" fmla="*/ 440900 w 1885876"/>
              <a:gd name="connsiteY37" fmla="*/ 621323 h 1319904"/>
              <a:gd name="connsiteX38" fmla="*/ 262709 w 1885876"/>
              <a:gd name="connsiteY38" fmla="*/ 464234 h 1319904"/>
              <a:gd name="connsiteX39" fmla="*/ 157202 w 1885876"/>
              <a:gd name="connsiteY39" fmla="*/ 349348 h 1319904"/>
              <a:gd name="connsiteX40" fmla="*/ 58728 w 1885876"/>
              <a:gd name="connsiteY40" fmla="*/ 290733 h 1319904"/>
              <a:gd name="connsiteX41" fmla="*/ 112 w 1885876"/>
              <a:gd name="connsiteY41" fmla="*/ 246185 h 1319904"/>
              <a:gd name="connsiteX42" fmla="*/ 72795 w 1885876"/>
              <a:gd name="connsiteY42" fmla="*/ 246185 h 1319904"/>
              <a:gd name="connsiteX43" fmla="*/ 58728 w 1885876"/>
              <a:gd name="connsiteY43" fmla="*/ 185225 h 1319904"/>
              <a:gd name="connsiteX44" fmla="*/ 726943 w 1885876"/>
              <a:gd name="connsiteY44" fmla="*/ 614289 h 1319904"/>
              <a:gd name="connsiteX0" fmla="*/ 1522510 w 1888963"/>
              <a:gd name="connsiteY0" fmla="*/ 0 h 1319904"/>
              <a:gd name="connsiteX1" fmla="*/ 1386522 w 1888963"/>
              <a:gd name="connsiteY1" fmla="*/ 58616 h 1319904"/>
              <a:gd name="connsiteX2" fmla="*/ 1313839 w 1888963"/>
              <a:gd name="connsiteY2" fmla="*/ 213360 h 1319904"/>
              <a:gd name="connsiteX3" fmla="*/ 1273981 w 1888963"/>
              <a:gd name="connsiteY3" fmla="*/ 370449 h 1319904"/>
              <a:gd name="connsiteX4" fmla="*/ 1285704 w 1888963"/>
              <a:gd name="connsiteY4" fmla="*/ 541606 h 1319904"/>
              <a:gd name="connsiteX5" fmla="*/ 1405279 w 1888963"/>
              <a:gd name="connsiteY5" fmla="*/ 712763 h 1319904"/>
              <a:gd name="connsiteX6" fmla="*/ 1484996 w 1888963"/>
              <a:gd name="connsiteY6" fmla="*/ 797169 h 1319904"/>
              <a:gd name="connsiteX7" fmla="*/ 1548301 w 1888963"/>
              <a:gd name="connsiteY7" fmla="*/ 829994 h 1319904"/>
              <a:gd name="connsiteX8" fmla="*/ 1646775 w 1888963"/>
              <a:gd name="connsiteY8" fmla="*/ 837028 h 1319904"/>
              <a:gd name="connsiteX9" fmla="*/ 1728836 w 1888963"/>
              <a:gd name="connsiteY9" fmla="*/ 853440 h 1319904"/>
              <a:gd name="connsiteX10" fmla="*/ 1759316 w 1888963"/>
              <a:gd name="connsiteY10" fmla="*/ 893299 h 1319904"/>
              <a:gd name="connsiteX11" fmla="*/ 1888270 w 1888963"/>
              <a:gd name="connsiteY11" fmla="*/ 865163 h 1319904"/>
              <a:gd name="connsiteX12" fmla="*/ 1696012 w 1888963"/>
              <a:gd name="connsiteY12" fmla="*/ 940191 h 1319904"/>
              <a:gd name="connsiteX13" fmla="*/ 1658498 w 1888963"/>
              <a:gd name="connsiteY13" fmla="*/ 1010529 h 1319904"/>
              <a:gd name="connsiteX14" fmla="*/ 1679599 w 1888963"/>
              <a:gd name="connsiteY14" fmla="*/ 1083213 h 1319904"/>
              <a:gd name="connsiteX15" fmla="*/ 1672565 w 1888963"/>
              <a:gd name="connsiteY15" fmla="*/ 1099625 h 1319904"/>
              <a:gd name="connsiteX16" fmla="*/ 1642085 w 1888963"/>
              <a:gd name="connsiteY16" fmla="*/ 1153551 h 1319904"/>
              <a:gd name="connsiteX17" fmla="*/ 1489685 w 1888963"/>
              <a:gd name="connsiteY17" fmla="*/ 1230923 h 1319904"/>
              <a:gd name="connsiteX18" fmla="*/ 1069999 w 1888963"/>
              <a:gd name="connsiteY18" fmla="*/ 1317674 h 1319904"/>
              <a:gd name="connsiteX19" fmla="*/ 844916 w 1888963"/>
              <a:gd name="connsiteY19" fmla="*/ 1294228 h 1319904"/>
              <a:gd name="connsiteX20" fmla="*/ 734719 w 1888963"/>
              <a:gd name="connsiteY20" fmla="*/ 1294228 h 1319904"/>
              <a:gd name="connsiteX21" fmla="*/ 572941 w 1888963"/>
              <a:gd name="connsiteY21" fmla="*/ 1237957 h 1319904"/>
              <a:gd name="connsiteX22" fmla="*/ 662036 w 1888963"/>
              <a:gd name="connsiteY22" fmla="*/ 1237957 h 1319904"/>
              <a:gd name="connsiteX23" fmla="*/ 821470 w 1888963"/>
              <a:gd name="connsiteY23" fmla="*/ 1233268 h 1319904"/>
              <a:gd name="connsiteX24" fmla="*/ 903532 w 1888963"/>
              <a:gd name="connsiteY24" fmla="*/ 1223889 h 1319904"/>
              <a:gd name="connsiteX25" fmla="*/ 1086412 w 1888963"/>
              <a:gd name="connsiteY25" fmla="*/ 1092591 h 1319904"/>
              <a:gd name="connsiteX26" fmla="*/ 1163784 w 1888963"/>
              <a:gd name="connsiteY26" fmla="*/ 1022253 h 1319904"/>
              <a:gd name="connsiteX27" fmla="*/ 1316184 w 1888963"/>
              <a:gd name="connsiteY27" fmla="*/ 998806 h 1319904"/>
              <a:gd name="connsiteX28" fmla="*/ 1259913 w 1888963"/>
              <a:gd name="connsiteY28" fmla="*/ 975360 h 1319904"/>
              <a:gd name="connsiteX29" fmla="*/ 1152061 w 1888963"/>
              <a:gd name="connsiteY29" fmla="*/ 973016 h 1319904"/>
              <a:gd name="connsiteX30" fmla="*/ 812092 w 1888963"/>
              <a:gd name="connsiteY30" fmla="*/ 851096 h 1319904"/>
              <a:gd name="connsiteX31" fmla="*/ 568252 w 1888963"/>
              <a:gd name="connsiteY31" fmla="*/ 740899 h 1319904"/>
              <a:gd name="connsiteX32" fmla="*/ 415852 w 1888963"/>
              <a:gd name="connsiteY32" fmla="*/ 703385 h 1319904"/>
              <a:gd name="connsiteX33" fmla="*/ 300965 w 1888963"/>
              <a:gd name="connsiteY33" fmla="*/ 684628 h 1319904"/>
              <a:gd name="connsiteX34" fmla="*/ 237661 w 1888963"/>
              <a:gd name="connsiteY34" fmla="*/ 689317 h 1319904"/>
              <a:gd name="connsiteX35" fmla="*/ 329101 w 1888963"/>
              <a:gd name="connsiteY35" fmla="*/ 651803 h 1319904"/>
              <a:gd name="connsiteX36" fmla="*/ 486190 w 1888963"/>
              <a:gd name="connsiteY36" fmla="*/ 651803 h 1319904"/>
              <a:gd name="connsiteX37" fmla="*/ 443987 w 1888963"/>
              <a:gd name="connsiteY37" fmla="*/ 621323 h 1319904"/>
              <a:gd name="connsiteX38" fmla="*/ 265796 w 1888963"/>
              <a:gd name="connsiteY38" fmla="*/ 464234 h 1319904"/>
              <a:gd name="connsiteX39" fmla="*/ 160289 w 1888963"/>
              <a:gd name="connsiteY39" fmla="*/ 349348 h 1319904"/>
              <a:gd name="connsiteX40" fmla="*/ 61815 w 1888963"/>
              <a:gd name="connsiteY40" fmla="*/ 290733 h 1319904"/>
              <a:gd name="connsiteX41" fmla="*/ 3199 w 1888963"/>
              <a:gd name="connsiteY41" fmla="*/ 246185 h 1319904"/>
              <a:gd name="connsiteX42" fmla="*/ 75882 w 1888963"/>
              <a:gd name="connsiteY42" fmla="*/ 246185 h 1319904"/>
              <a:gd name="connsiteX43" fmla="*/ 61815 w 1888963"/>
              <a:gd name="connsiteY43" fmla="*/ 185225 h 1319904"/>
              <a:gd name="connsiteX44" fmla="*/ 983248 w 1888963"/>
              <a:gd name="connsiteY44" fmla="*/ 764344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0445 w 1885877"/>
              <a:gd name="connsiteY44" fmla="*/ 719796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0445 w 1885877"/>
              <a:gd name="connsiteY44" fmla="*/ 719796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900447 w 1885877"/>
              <a:gd name="connsiteY45" fmla="*/ 710419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238072 w 1885877"/>
              <a:gd name="connsiteY45" fmla="*/ 846407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383437 w 1885877"/>
              <a:gd name="connsiteY46" fmla="*/ 869853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191179 w 1885877"/>
              <a:gd name="connsiteY47" fmla="*/ 787791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76293 w 1885877"/>
              <a:gd name="connsiteY47" fmla="*/ 597877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38779 w 1885877"/>
              <a:gd name="connsiteY47" fmla="*/ 513471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38779 w 1885877"/>
              <a:gd name="connsiteY47" fmla="*/ 513471 h 1319904"/>
              <a:gd name="connsiteX48" fmla="*/ 1027056 w 1885877"/>
              <a:gd name="connsiteY48" fmla="*/ 501748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38779 w 1885877"/>
              <a:gd name="connsiteY47" fmla="*/ 513471 h 1319904"/>
              <a:gd name="connsiteX48" fmla="*/ 1078638 w 1885877"/>
              <a:gd name="connsiteY48" fmla="*/ 236806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38779 w 1885877"/>
              <a:gd name="connsiteY47" fmla="*/ 513471 h 1319904"/>
              <a:gd name="connsiteX48" fmla="*/ 1078638 w 1885877"/>
              <a:gd name="connsiteY48" fmla="*/ 236806 h 1319904"/>
              <a:gd name="connsiteX49" fmla="*/ 1076293 w 1885877"/>
              <a:gd name="connsiteY49" fmla="*/ 232117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38779 w 1885877"/>
              <a:gd name="connsiteY47" fmla="*/ 513471 h 1319904"/>
              <a:gd name="connsiteX48" fmla="*/ 1078638 w 1885877"/>
              <a:gd name="connsiteY48" fmla="*/ 236806 h 1319904"/>
              <a:gd name="connsiteX49" fmla="*/ 1202902 w 1885877"/>
              <a:gd name="connsiteY49" fmla="*/ 53926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38779 w 1885877"/>
              <a:gd name="connsiteY47" fmla="*/ 513471 h 1319904"/>
              <a:gd name="connsiteX48" fmla="*/ 1078638 w 1885877"/>
              <a:gd name="connsiteY48" fmla="*/ 236806 h 1319904"/>
              <a:gd name="connsiteX49" fmla="*/ 1202902 w 1885877"/>
              <a:gd name="connsiteY49" fmla="*/ 53926 h 1319904"/>
              <a:gd name="connsiteX50" fmla="*/ 1202902 w 1885877"/>
              <a:gd name="connsiteY50" fmla="*/ 51582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38779 w 1885877"/>
              <a:gd name="connsiteY47" fmla="*/ 513471 h 1319904"/>
              <a:gd name="connsiteX48" fmla="*/ 1078638 w 1885877"/>
              <a:gd name="connsiteY48" fmla="*/ 236806 h 1319904"/>
              <a:gd name="connsiteX49" fmla="*/ 1202902 w 1885877"/>
              <a:gd name="connsiteY49" fmla="*/ 53926 h 1319904"/>
              <a:gd name="connsiteX50" fmla="*/ 1367025 w 1885877"/>
              <a:gd name="connsiteY50" fmla="*/ 4690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38779 w 1885877"/>
              <a:gd name="connsiteY47" fmla="*/ 513471 h 1319904"/>
              <a:gd name="connsiteX48" fmla="*/ 1078638 w 1885877"/>
              <a:gd name="connsiteY48" fmla="*/ 236806 h 1319904"/>
              <a:gd name="connsiteX49" fmla="*/ 1202902 w 1885877"/>
              <a:gd name="connsiteY49" fmla="*/ 53926 h 1319904"/>
              <a:gd name="connsiteX50" fmla="*/ 1367025 w 1885877"/>
              <a:gd name="connsiteY50" fmla="*/ 4690 h 1319904"/>
              <a:gd name="connsiteX0" fmla="*/ 1519424 w 1885877"/>
              <a:gd name="connsiteY0" fmla="*/ 0 h 1319904"/>
              <a:gd name="connsiteX1" fmla="*/ 1383436 w 1885877"/>
              <a:gd name="connsiteY1" fmla="*/ 58616 h 1319904"/>
              <a:gd name="connsiteX2" fmla="*/ 1310753 w 1885877"/>
              <a:gd name="connsiteY2" fmla="*/ 213360 h 1319904"/>
              <a:gd name="connsiteX3" fmla="*/ 1270895 w 1885877"/>
              <a:gd name="connsiteY3" fmla="*/ 370449 h 1319904"/>
              <a:gd name="connsiteX4" fmla="*/ 1282618 w 1885877"/>
              <a:gd name="connsiteY4" fmla="*/ 541606 h 1319904"/>
              <a:gd name="connsiteX5" fmla="*/ 1402193 w 1885877"/>
              <a:gd name="connsiteY5" fmla="*/ 712763 h 1319904"/>
              <a:gd name="connsiteX6" fmla="*/ 1481910 w 1885877"/>
              <a:gd name="connsiteY6" fmla="*/ 797169 h 1319904"/>
              <a:gd name="connsiteX7" fmla="*/ 1545215 w 1885877"/>
              <a:gd name="connsiteY7" fmla="*/ 829994 h 1319904"/>
              <a:gd name="connsiteX8" fmla="*/ 1643689 w 1885877"/>
              <a:gd name="connsiteY8" fmla="*/ 837028 h 1319904"/>
              <a:gd name="connsiteX9" fmla="*/ 1725750 w 1885877"/>
              <a:gd name="connsiteY9" fmla="*/ 853440 h 1319904"/>
              <a:gd name="connsiteX10" fmla="*/ 1756230 w 1885877"/>
              <a:gd name="connsiteY10" fmla="*/ 893299 h 1319904"/>
              <a:gd name="connsiteX11" fmla="*/ 1885184 w 1885877"/>
              <a:gd name="connsiteY11" fmla="*/ 865163 h 1319904"/>
              <a:gd name="connsiteX12" fmla="*/ 1692926 w 1885877"/>
              <a:gd name="connsiteY12" fmla="*/ 940191 h 1319904"/>
              <a:gd name="connsiteX13" fmla="*/ 1655412 w 1885877"/>
              <a:gd name="connsiteY13" fmla="*/ 1010529 h 1319904"/>
              <a:gd name="connsiteX14" fmla="*/ 1676513 w 1885877"/>
              <a:gd name="connsiteY14" fmla="*/ 1083213 h 1319904"/>
              <a:gd name="connsiteX15" fmla="*/ 1669479 w 1885877"/>
              <a:gd name="connsiteY15" fmla="*/ 1099625 h 1319904"/>
              <a:gd name="connsiteX16" fmla="*/ 1638999 w 1885877"/>
              <a:gd name="connsiteY16" fmla="*/ 1153551 h 1319904"/>
              <a:gd name="connsiteX17" fmla="*/ 1486599 w 1885877"/>
              <a:gd name="connsiteY17" fmla="*/ 1230923 h 1319904"/>
              <a:gd name="connsiteX18" fmla="*/ 1066913 w 1885877"/>
              <a:gd name="connsiteY18" fmla="*/ 1317674 h 1319904"/>
              <a:gd name="connsiteX19" fmla="*/ 841830 w 1885877"/>
              <a:gd name="connsiteY19" fmla="*/ 1294228 h 1319904"/>
              <a:gd name="connsiteX20" fmla="*/ 731633 w 1885877"/>
              <a:gd name="connsiteY20" fmla="*/ 1294228 h 1319904"/>
              <a:gd name="connsiteX21" fmla="*/ 569855 w 1885877"/>
              <a:gd name="connsiteY21" fmla="*/ 1237957 h 1319904"/>
              <a:gd name="connsiteX22" fmla="*/ 658950 w 1885877"/>
              <a:gd name="connsiteY22" fmla="*/ 1237957 h 1319904"/>
              <a:gd name="connsiteX23" fmla="*/ 818384 w 1885877"/>
              <a:gd name="connsiteY23" fmla="*/ 1233268 h 1319904"/>
              <a:gd name="connsiteX24" fmla="*/ 900446 w 1885877"/>
              <a:gd name="connsiteY24" fmla="*/ 1223889 h 1319904"/>
              <a:gd name="connsiteX25" fmla="*/ 1083326 w 1885877"/>
              <a:gd name="connsiteY25" fmla="*/ 1092591 h 1319904"/>
              <a:gd name="connsiteX26" fmla="*/ 1160698 w 1885877"/>
              <a:gd name="connsiteY26" fmla="*/ 1022253 h 1319904"/>
              <a:gd name="connsiteX27" fmla="*/ 1313098 w 1885877"/>
              <a:gd name="connsiteY27" fmla="*/ 998806 h 1319904"/>
              <a:gd name="connsiteX28" fmla="*/ 1256827 w 1885877"/>
              <a:gd name="connsiteY28" fmla="*/ 975360 h 1319904"/>
              <a:gd name="connsiteX29" fmla="*/ 1148975 w 1885877"/>
              <a:gd name="connsiteY29" fmla="*/ 973016 h 1319904"/>
              <a:gd name="connsiteX30" fmla="*/ 809006 w 1885877"/>
              <a:gd name="connsiteY30" fmla="*/ 851096 h 1319904"/>
              <a:gd name="connsiteX31" fmla="*/ 565166 w 1885877"/>
              <a:gd name="connsiteY31" fmla="*/ 740899 h 1319904"/>
              <a:gd name="connsiteX32" fmla="*/ 412766 w 1885877"/>
              <a:gd name="connsiteY32" fmla="*/ 703385 h 1319904"/>
              <a:gd name="connsiteX33" fmla="*/ 297879 w 1885877"/>
              <a:gd name="connsiteY33" fmla="*/ 684628 h 1319904"/>
              <a:gd name="connsiteX34" fmla="*/ 234575 w 1885877"/>
              <a:gd name="connsiteY34" fmla="*/ 689317 h 1319904"/>
              <a:gd name="connsiteX35" fmla="*/ 326015 w 1885877"/>
              <a:gd name="connsiteY35" fmla="*/ 651803 h 1319904"/>
              <a:gd name="connsiteX36" fmla="*/ 483104 w 1885877"/>
              <a:gd name="connsiteY36" fmla="*/ 651803 h 1319904"/>
              <a:gd name="connsiteX37" fmla="*/ 440901 w 1885877"/>
              <a:gd name="connsiteY37" fmla="*/ 621323 h 1319904"/>
              <a:gd name="connsiteX38" fmla="*/ 262710 w 1885877"/>
              <a:gd name="connsiteY38" fmla="*/ 464234 h 1319904"/>
              <a:gd name="connsiteX39" fmla="*/ 157203 w 1885877"/>
              <a:gd name="connsiteY39" fmla="*/ 349348 h 1319904"/>
              <a:gd name="connsiteX40" fmla="*/ 58729 w 1885877"/>
              <a:gd name="connsiteY40" fmla="*/ 290733 h 1319904"/>
              <a:gd name="connsiteX41" fmla="*/ 113 w 1885877"/>
              <a:gd name="connsiteY41" fmla="*/ 246185 h 1319904"/>
              <a:gd name="connsiteX42" fmla="*/ 72796 w 1885877"/>
              <a:gd name="connsiteY42" fmla="*/ 246185 h 1319904"/>
              <a:gd name="connsiteX43" fmla="*/ 58729 w 1885877"/>
              <a:gd name="connsiteY43" fmla="*/ 185225 h 1319904"/>
              <a:gd name="connsiteX44" fmla="*/ 902790 w 1885877"/>
              <a:gd name="connsiteY44" fmla="*/ 715107 h 1319904"/>
              <a:gd name="connsiteX45" fmla="*/ 1388127 w 1885877"/>
              <a:gd name="connsiteY45" fmla="*/ 876887 h 1319904"/>
              <a:gd name="connsiteX46" fmla="*/ 1184145 w 1885877"/>
              <a:gd name="connsiteY46" fmla="*/ 780758 h 1319904"/>
              <a:gd name="connsiteX47" fmla="*/ 1038779 w 1885877"/>
              <a:gd name="connsiteY47" fmla="*/ 513471 h 1319904"/>
              <a:gd name="connsiteX48" fmla="*/ 1078638 w 1885877"/>
              <a:gd name="connsiteY48" fmla="*/ 236806 h 1319904"/>
              <a:gd name="connsiteX49" fmla="*/ 1202902 w 1885877"/>
              <a:gd name="connsiteY49" fmla="*/ 53926 h 1319904"/>
              <a:gd name="connsiteX50" fmla="*/ 1367025 w 1885877"/>
              <a:gd name="connsiteY50" fmla="*/ 4690 h 1319904"/>
              <a:gd name="connsiteX51" fmla="*/ 1378748 w 1885877"/>
              <a:gd name="connsiteY51" fmla="*/ 2345 h 1319904"/>
              <a:gd name="connsiteX0" fmla="*/ 1519424 w 1885877"/>
              <a:gd name="connsiteY0" fmla="*/ 696 h 1320600"/>
              <a:gd name="connsiteX1" fmla="*/ 1383436 w 1885877"/>
              <a:gd name="connsiteY1" fmla="*/ 59312 h 1320600"/>
              <a:gd name="connsiteX2" fmla="*/ 1310753 w 1885877"/>
              <a:gd name="connsiteY2" fmla="*/ 214056 h 1320600"/>
              <a:gd name="connsiteX3" fmla="*/ 1270895 w 1885877"/>
              <a:gd name="connsiteY3" fmla="*/ 371145 h 1320600"/>
              <a:gd name="connsiteX4" fmla="*/ 1282618 w 1885877"/>
              <a:gd name="connsiteY4" fmla="*/ 542302 h 1320600"/>
              <a:gd name="connsiteX5" fmla="*/ 1402193 w 1885877"/>
              <a:gd name="connsiteY5" fmla="*/ 713459 h 1320600"/>
              <a:gd name="connsiteX6" fmla="*/ 1481910 w 1885877"/>
              <a:gd name="connsiteY6" fmla="*/ 797865 h 1320600"/>
              <a:gd name="connsiteX7" fmla="*/ 1545215 w 1885877"/>
              <a:gd name="connsiteY7" fmla="*/ 830690 h 1320600"/>
              <a:gd name="connsiteX8" fmla="*/ 1643689 w 1885877"/>
              <a:gd name="connsiteY8" fmla="*/ 837724 h 1320600"/>
              <a:gd name="connsiteX9" fmla="*/ 1725750 w 1885877"/>
              <a:gd name="connsiteY9" fmla="*/ 854136 h 1320600"/>
              <a:gd name="connsiteX10" fmla="*/ 1756230 w 1885877"/>
              <a:gd name="connsiteY10" fmla="*/ 893995 h 1320600"/>
              <a:gd name="connsiteX11" fmla="*/ 1885184 w 1885877"/>
              <a:gd name="connsiteY11" fmla="*/ 865859 h 1320600"/>
              <a:gd name="connsiteX12" fmla="*/ 1692926 w 1885877"/>
              <a:gd name="connsiteY12" fmla="*/ 940887 h 1320600"/>
              <a:gd name="connsiteX13" fmla="*/ 1655412 w 1885877"/>
              <a:gd name="connsiteY13" fmla="*/ 1011225 h 1320600"/>
              <a:gd name="connsiteX14" fmla="*/ 1676513 w 1885877"/>
              <a:gd name="connsiteY14" fmla="*/ 1083909 h 1320600"/>
              <a:gd name="connsiteX15" fmla="*/ 1669479 w 1885877"/>
              <a:gd name="connsiteY15" fmla="*/ 1100321 h 1320600"/>
              <a:gd name="connsiteX16" fmla="*/ 1638999 w 1885877"/>
              <a:gd name="connsiteY16" fmla="*/ 1154247 h 1320600"/>
              <a:gd name="connsiteX17" fmla="*/ 1486599 w 1885877"/>
              <a:gd name="connsiteY17" fmla="*/ 1231619 h 1320600"/>
              <a:gd name="connsiteX18" fmla="*/ 1066913 w 1885877"/>
              <a:gd name="connsiteY18" fmla="*/ 1318370 h 1320600"/>
              <a:gd name="connsiteX19" fmla="*/ 841830 w 1885877"/>
              <a:gd name="connsiteY19" fmla="*/ 1294924 h 1320600"/>
              <a:gd name="connsiteX20" fmla="*/ 731633 w 1885877"/>
              <a:gd name="connsiteY20" fmla="*/ 1294924 h 1320600"/>
              <a:gd name="connsiteX21" fmla="*/ 569855 w 1885877"/>
              <a:gd name="connsiteY21" fmla="*/ 1238653 h 1320600"/>
              <a:gd name="connsiteX22" fmla="*/ 658950 w 1885877"/>
              <a:gd name="connsiteY22" fmla="*/ 1238653 h 1320600"/>
              <a:gd name="connsiteX23" fmla="*/ 818384 w 1885877"/>
              <a:gd name="connsiteY23" fmla="*/ 1233964 h 1320600"/>
              <a:gd name="connsiteX24" fmla="*/ 900446 w 1885877"/>
              <a:gd name="connsiteY24" fmla="*/ 1224585 h 1320600"/>
              <a:gd name="connsiteX25" fmla="*/ 1083326 w 1885877"/>
              <a:gd name="connsiteY25" fmla="*/ 1093287 h 1320600"/>
              <a:gd name="connsiteX26" fmla="*/ 1160698 w 1885877"/>
              <a:gd name="connsiteY26" fmla="*/ 1022949 h 1320600"/>
              <a:gd name="connsiteX27" fmla="*/ 1313098 w 1885877"/>
              <a:gd name="connsiteY27" fmla="*/ 999502 h 1320600"/>
              <a:gd name="connsiteX28" fmla="*/ 1256827 w 1885877"/>
              <a:gd name="connsiteY28" fmla="*/ 976056 h 1320600"/>
              <a:gd name="connsiteX29" fmla="*/ 1148975 w 1885877"/>
              <a:gd name="connsiteY29" fmla="*/ 973712 h 1320600"/>
              <a:gd name="connsiteX30" fmla="*/ 809006 w 1885877"/>
              <a:gd name="connsiteY30" fmla="*/ 851792 h 1320600"/>
              <a:gd name="connsiteX31" fmla="*/ 565166 w 1885877"/>
              <a:gd name="connsiteY31" fmla="*/ 741595 h 1320600"/>
              <a:gd name="connsiteX32" fmla="*/ 412766 w 1885877"/>
              <a:gd name="connsiteY32" fmla="*/ 704081 h 1320600"/>
              <a:gd name="connsiteX33" fmla="*/ 297879 w 1885877"/>
              <a:gd name="connsiteY33" fmla="*/ 685324 h 1320600"/>
              <a:gd name="connsiteX34" fmla="*/ 234575 w 1885877"/>
              <a:gd name="connsiteY34" fmla="*/ 690013 h 1320600"/>
              <a:gd name="connsiteX35" fmla="*/ 326015 w 1885877"/>
              <a:gd name="connsiteY35" fmla="*/ 652499 h 1320600"/>
              <a:gd name="connsiteX36" fmla="*/ 483104 w 1885877"/>
              <a:gd name="connsiteY36" fmla="*/ 652499 h 1320600"/>
              <a:gd name="connsiteX37" fmla="*/ 440901 w 1885877"/>
              <a:gd name="connsiteY37" fmla="*/ 622019 h 1320600"/>
              <a:gd name="connsiteX38" fmla="*/ 262710 w 1885877"/>
              <a:gd name="connsiteY38" fmla="*/ 464930 h 1320600"/>
              <a:gd name="connsiteX39" fmla="*/ 157203 w 1885877"/>
              <a:gd name="connsiteY39" fmla="*/ 350044 h 1320600"/>
              <a:gd name="connsiteX40" fmla="*/ 58729 w 1885877"/>
              <a:gd name="connsiteY40" fmla="*/ 291429 h 1320600"/>
              <a:gd name="connsiteX41" fmla="*/ 113 w 1885877"/>
              <a:gd name="connsiteY41" fmla="*/ 246881 h 1320600"/>
              <a:gd name="connsiteX42" fmla="*/ 72796 w 1885877"/>
              <a:gd name="connsiteY42" fmla="*/ 246881 h 1320600"/>
              <a:gd name="connsiteX43" fmla="*/ 58729 w 1885877"/>
              <a:gd name="connsiteY43" fmla="*/ 185921 h 1320600"/>
              <a:gd name="connsiteX44" fmla="*/ 902790 w 1885877"/>
              <a:gd name="connsiteY44" fmla="*/ 715803 h 1320600"/>
              <a:gd name="connsiteX45" fmla="*/ 1388127 w 1885877"/>
              <a:gd name="connsiteY45" fmla="*/ 877583 h 1320600"/>
              <a:gd name="connsiteX46" fmla="*/ 1184145 w 1885877"/>
              <a:gd name="connsiteY46" fmla="*/ 781454 h 1320600"/>
              <a:gd name="connsiteX47" fmla="*/ 1038779 w 1885877"/>
              <a:gd name="connsiteY47" fmla="*/ 514167 h 1320600"/>
              <a:gd name="connsiteX48" fmla="*/ 1078638 w 1885877"/>
              <a:gd name="connsiteY48" fmla="*/ 237502 h 1320600"/>
              <a:gd name="connsiteX49" fmla="*/ 1202902 w 1885877"/>
              <a:gd name="connsiteY49" fmla="*/ 54622 h 1320600"/>
              <a:gd name="connsiteX50" fmla="*/ 1367025 w 1885877"/>
              <a:gd name="connsiteY50" fmla="*/ 5386 h 1320600"/>
              <a:gd name="connsiteX51" fmla="*/ 1517080 w 1885877"/>
              <a:gd name="connsiteY51" fmla="*/ 696 h 132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885877" h="1320600">
                <a:moveTo>
                  <a:pt x="1519424" y="696"/>
                </a:moveTo>
                <a:cubicBezTo>
                  <a:pt x="1386758" y="40359"/>
                  <a:pt x="1418214" y="23752"/>
                  <a:pt x="1383436" y="59312"/>
                </a:cubicBezTo>
                <a:cubicBezTo>
                  <a:pt x="1348657" y="94872"/>
                  <a:pt x="1329510" y="162084"/>
                  <a:pt x="1310753" y="214056"/>
                </a:cubicBezTo>
                <a:cubicBezTo>
                  <a:pt x="1291996" y="266028"/>
                  <a:pt x="1275584" y="316437"/>
                  <a:pt x="1270895" y="371145"/>
                </a:cubicBezTo>
                <a:cubicBezTo>
                  <a:pt x="1266206" y="425853"/>
                  <a:pt x="1260735" y="485250"/>
                  <a:pt x="1282618" y="542302"/>
                </a:cubicBezTo>
                <a:cubicBezTo>
                  <a:pt x="1304501" y="599354"/>
                  <a:pt x="1368978" y="670865"/>
                  <a:pt x="1402193" y="713459"/>
                </a:cubicBezTo>
                <a:cubicBezTo>
                  <a:pt x="1435408" y="756053"/>
                  <a:pt x="1458073" y="778327"/>
                  <a:pt x="1481910" y="797865"/>
                </a:cubicBezTo>
                <a:cubicBezTo>
                  <a:pt x="1505747" y="817403"/>
                  <a:pt x="1518252" y="824047"/>
                  <a:pt x="1545215" y="830690"/>
                </a:cubicBezTo>
                <a:cubicBezTo>
                  <a:pt x="1572178" y="837333"/>
                  <a:pt x="1613600" y="833816"/>
                  <a:pt x="1643689" y="837724"/>
                </a:cubicBezTo>
                <a:cubicBezTo>
                  <a:pt x="1673778" y="841632"/>
                  <a:pt x="1706993" y="844758"/>
                  <a:pt x="1725750" y="854136"/>
                </a:cubicBezTo>
                <a:cubicBezTo>
                  <a:pt x="1744507" y="863515"/>
                  <a:pt x="1729658" y="892041"/>
                  <a:pt x="1756230" y="893995"/>
                </a:cubicBezTo>
                <a:cubicBezTo>
                  <a:pt x="1782802" y="895949"/>
                  <a:pt x="1895735" y="858044"/>
                  <a:pt x="1885184" y="865859"/>
                </a:cubicBezTo>
                <a:cubicBezTo>
                  <a:pt x="1874633" y="873674"/>
                  <a:pt x="1731221" y="916659"/>
                  <a:pt x="1692926" y="940887"/>
                </a:cubicBezTo>
                <a:cubicBezTo>
                  <a:pt x="1654631" y="965115"/>
                  <a:pt x="1658148" y="987388"/>
                  <a:pt x="1655412" y="1011225"/>
                </a:cubicBezTo>
                <a:cubicBezTo>
                  <a:pt x="1652677" y="1035062"/>
                  <a:pt x="1674168" y="1069060"/>
                  <a:pt x="1676513" y="1083909"/>
                </a:cubicBezTo>
                <a:cubicBezTo>
                  <a:pt x="1678858" y="1098758"/>
                  <a:pt x="1675731" y="1088598"/>
                  <a:pt x="1669479" y="1100321"/>
                </a:cubicBezTo>
                <a:cubicBezTo>
                  <a:pt x="1663227" y="1112044"/>
                  <a:pt x="1669479" y="1132364"/>
                  <a:pt x="1638999" y="1154247"/>
                </a:cubicBezTo>
                <a:cubicBezTo>
                  <a:pt x="1608519" y="1176130"/>
                  <a:pt x="1581947" y="1204265"/>
                  <a:pt x="1486599" y="1231619"/>
                </a:cubicBezTo>
                <a:cubicBezTo>
                  <a:pt x="1391251" y="1258973"/>
                  <a:pt x="1174375" y="1307819"/>
                  <a:pt x="1066913" y="1318370"/>
                </a:cubicBezTo>
                <a:cubicBezTo>
                  <a:pt x="959451" y="1328921"/>
                  <a:pt x="897710" y="1298832"/>
                  <a:pt x="841830" y="1294924"/>
                </a:cubicBezTo>
                <a:cubicBezTo>
                  <a:pt x="785950" y="1291016"/>
                  <a:pt x="776962" y="1304302"/>
                  <a:pt x="731633" y="1294924"/>
                </a:cubicBezTo>
                <a:cubicBezTo>
                  <a:pt x="686304" y="1285546"/>
                  <a:pt x="581969" y="1248032"/>
                  <a:pt x="569855" y="1238653"/>
                </a:cubicBezTo>
                <a:cubicBezTo>
                  <a:pt x="557741" y="1229274"/>
                  <a:pt x="617529" y="1239434"/>
                  <a:pt x="658950" y="1238653"/>
                </a:cubicBezTo>
                <a:cubicBezTo>
                  <a:pt x="700371" y="1237872"/>
                  <a:pt x="778135" y="1236309"/>
                  <a:pt x="818384" y="1233964"/>
                </a:cubicBezTo>
                <a:cubicBezTo>
                  <a:pt x="858633" y="1231619"/>
                  <a:pt x="856289" y="1248031"/>
                  <a:pt x="900446" y="1224585"/>
                </a:cubicBezTo>
                <a:cubicBezTo>
                  <a:pt x="944603" y="1201139"/>
                  <a:pt x="1039951" y="1126893"/>
                  <a:pt x="1083326" y="1093287"/>
                </a:cubicBezTo>
                <a:cubicBezTo>
                  <a:pt x="1126701" y="1059681"/>
                  <a:pt x="1122403" y="1038580"/>
                  <a:pt x="1160698" y="1022949"/>
                </a:cubicBezTo>
                <a:cubicBezTo>
                  <a:pt x="1198993" y="1007318"/>
                  <a:pt x="1297077" y="1007317"/>
                  <a:pt x="1313098" y="999502"/>
                </a:cubicBezTo>
                <a:cubicBezTo>
                  <a:pt x="1329119" y="991687"/>
                  <a:pt x="1284181" y="980354"/>
                  <a:pt x="1256827" y="976056"/>
                </a:cubicBezTo>
                <a:cubicBezTo>
                  <a:pt x="1229473" y="971758"/>
                  <a:pt x="1223612" y="994423"/>
                  <a:pt x="1148975" y="973712"/>
                </a:cubicBezTo>
                <a:cubicBezTo>
                  <a:pt x="1074338" y="953001"/>
                  <a:pt x="906308" y="890478"/>
                  <a:pt x="809006" y="851792"/>
                </a:cubicBezTo>
                <a:cubicBezTo>
                  <a:pt x="711704" y="813106"/>
                  <a:pt x="631206" y="766214"/>
                  <a:pt x="565166" y="741595"/>
                </a:cubicBezTo>
                <a:cubicBezTo>
                  <a:pt x="499126" y="716977"/>
                  <a:pt x="457314" y="713459"/>
                  <a:pt x="412766" y="704081"/>
                </a:cubicBezTo>
                <a:cubicBezTo>
                  <a:pt x="368218" y="694703"/>
                  <a:pt x="327577" y="687669"/>
                  <a:pt x="297879" y="685324"/>
                </a:cubicBezTo>
                <a:cubicBezTo>
                  <a:pt x="268181" y="682979"/>
                  <a:pt x="229886" y="695484"/>
                  <a:pt x="234575" y="690013"/>
                </a:cubicBezTo>
                <a:cubicBezTo>
                  <a:pt x="239264" y="684542"/>
                  <a:pt x="284594" y="658751"/>
                  <a:pt x="326015" y="652499"/>
                </a:cubicBezTo>
                <a:cubicBezTo>
                  <a:pt x="367436" y="646247"/>
                  <a:pt x="463956" y="657579"/>
                  <a:pt x="483104" y="652499"/>
                </a:cubicBezTo>
                <a:cubicBezTo>
                  <a:pt x="502252" y="647419"/>
                  <a:pt x="477633" y="653281"/>
                  <a:pt x="440901" y="622019"/>
                </a:cubicBezTo>
                <a:cubicBezTo>
                  <a:pt x="404169" y="590757"/>
                  <a:pt x="309993" y="510259"/>
                  <a:pt x="262710" y="464930"/>
                </a:cubicBezTo>
                <a:cubicBezTo>
                  <a:pt x="215427" y="419601"/>
                  <a:pt x="191200" y="378961"/>
                  <a:pt x="157203" y="350044"/>
                </a:cubicBezTo>
                <a:cubicBezTo>
                  <a:pt x="123206" y="321127"/>
                  <a:pt x="84911" y="308623"/>
                  <a:pt x="58729" y="291429"/>
                </a:cubicBezTo>
                <a:cubicBezTo>
                  <a:pt x="32547" y="274235"/>
                  <a:pt x="-2231" y="254306"/>
                  <a:pt x="113" y="246881"/>
                </a:cubicBezTo>
                <a:cubicBezTo>
                  <a:pt x="2457" y="239456"/>
                  <a:pt x="63027" y="257041"/>
                  <a:pt x="72796" y="246881"/>
                </a:cubicBezTo>
                <a:cubicBezTo>
                  <a:pt x="82565" y="236721"/>
                  <a:pt x="-79603" y="107767"/>
                  <a:pt x="58729" y="185921"/>
                </a:cubicBezTo>
                <a:cubicBezTo>
                  <a:pt x="197061" y="264075"/>
                  <a:pt x="824050" y="647223"/>
                  <a:pt x="902790" y="715803"/>
                </a:cubicBezTo>
                <a:cubicBezTo>
                  <a:pt x="1043076" y="803335"/>
                  <a:pt x="1388615" y="878560"/>
                  <a:pt x="1388127" y="877583"/>
                </a:cubicBezTo>
                <a:cubicBezTo>
                  <a:pt x="1468235" y="903374"/>
                  <a:pt x="1185122" y="782919"/>
                  <a:pt x="1184145" y="781454"/>
                </a:cubicBezTo>
                <a:cubicBezTo>
                  <a:pt x="1151320" y="766605"/>
                  <a:pt x="1037314" y="512702"/>
                  <a:pt x="1038779" y="514167"/>
                </a:cubicBezTo>
                <a:cubicBezTo>
                  <a:pt x="1012598" y="467665"/>
                  <a:pt x="1081080" y="239944"/>
                  <a:pt x="1078638" y="237502"/>
                </a:cubicBezTo>
                <a:cubicBezTo>
                  <a:pt x="1084890" y="190610"/>
                  <a:pt x="1203391" y="55599"/>
                  <a:pt x="1202902" y="54622"/>
                </a:cubicBezTo>
                <a:cubicBezTo>
                  <a:pt x="1223613" y="23751"/>
                  <a:pt x="1367025" y="5874"/>
                  <a:pt x="1367025" y="5386"/>
                </a:cubicBezTo>
                <a:cubicBezTo>
                  <a:pt x="1396333" y="-3211"/>
                  <a:pt x="1514638" y="1185"/>
                  <a:pt x="1517080" y="696"/>
                </a:cubicBezTo>
              </a:path>
            </a:pathLst>
          </a:cu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0C94FA4-182F-4A18-A7B3-E0730190A274}"/>
              </a:ext>
            </a:extLst>
          </p:cNvPr>
          <p:cNvSpPr/>
          <p:nvPr/>
        </p:nvSpPr>
        <p:spPr>
          <a:xfrm>
            <a:off x="3819246" y="2774365"/>
            <a:ext cx="191557" cy="78518"/>
          </a:xfrm>
          <a:custGeom>
            <a:avLst/>
            <a:gdLst>
              <a:gd name="connsiteX0" fmla="*/ 255006 w 255409"/>
              <a:gd name="connsiteY0" fmla="*/ 92960 h 104690"/>
              <a:gd name="connsiteX1" fmla="*/ 131253 w 255409"/>
              <a:gd name="connsiteY1" fmla="*/ 27645 h 104690"/>
              <a:gd name="connsiteX2" fmla="*/ 59063 w 255409"/>
              <a:gd name="connsiteY2" fmla="*/ 145 h 104690"/>
              <a:gd name="connsiteX3" fmla="*/ 624 w 255409"/>
              <a:gd name="connsiteY3" fmla="*/ 37958 h 104690"/>
              <a:gd name="connsiteX4" fmla="*/ 96877 w 255409"/>
              <a:gd name="connsiteY4" fmla="*/ 86084 h 104690"/>
              <a:gd name="connsiteX5" fmla="*/ 169066 w 255409"/>
              <a:gd name="connsiteY5" fmla="*/ 103272 h 104690"/>
              <a:gd name="connsiteX6" fmla="*/ 255006 w 255409"/>
              <a:gd name="connsiteY6" fmla="*/ 92960 h 10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09" h="104690">
                <a:moveTo>
                  <a:pt x="255006" y="92960"/>
                </a:moveTo>
                <a:cubicBezTo>
                  <a:pt x="248704" y="80356"/>
                  <a:pt x="163910" y="43114"/>
                  <a:pt x="131253" y="27645"/>
                </a:cubicBezTo>
                <a:cubicBezTo>
                  <a:pt x="98596" y="12176"/>
                  <a:pt x="80834" y="-1574"/>
                  <a:pt x="59063" y="145"/>
                </a:cubicBezTo>
                <a:cubicBezTo>
                  <a:pt x="37291" y="1864"/>
                  <a:pt x="-5678" y="23635"/>
                  <a:pt x="624" y="37958"/>
                </a:cubicBezTo>
                <a:cubicBezTo>
                  <a:pt x="6926" y="52281"/>
                  <a:pt x="68803" y="75198"/>
                  <a:pt x="96877" y="86084"/>
                </a:cubicBezTo>
                <a:cubicBezTo>
                  <a:pt x="124951" y="96970"/>
                  <a:pt x="146149" y="100407"/>
                  <a:pt x="169066" y="103272"/>
                </a:cubicBezTo>
                <a:cubicBezTo>
                  <a:pt x="191983" y="106137"/>
                  <a:pt x="261308" y="105564"/>
                  <a:pt x="255006" y="9296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ysClr val="windowText" lastClr="000000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AC95DE9-46E5-4C1A-BDFB-9B048E885CF3}"/>
              </a:ext>
            </a:extLst>
          </p:cNvPr>
          <p:cNvSpPr/>
          <p:nvPr/>
        </p:nvSpPr>
        <p:spPr>
          <a:xfrm rot="20704557">
            <a:off x="3406682" y="3228665"/>
            <a:ext cx="153923" cy="78518"/>
          </a:xfrm>
          <a:custGeom>
            <a:avLst/>
            <a:gdLst>
              <a:gd name="connsiteX0" fmla="*/ 255006 w 255409"/>
              <a:gd name="connsiteY0" fmla="*/ 92960 h 104690"/>
              <a:gd name="connsiteX1" fmla="*/ 131253 w 255409"/>
              <a:gd name="connsiteY1" fmla="*/ 27645 h 104690"/>
              <a:gd name="connsiteX2" fmla="*/ 59063 w 255409"/>
              <a:gd name="connsiteY2" fmla="*/ 145 h 104690"/>
              <a:gd name="connsiteX3" fmla="*/ 624 w 255409"/>
              <a:gd name="connsiteY3" fmla="*/ 37958 h 104690"/>
              <a:gd name="connsiteX4" fmla="*/ 96877 w 255409"/>
              <a:gd name="connsiteY4" fmla="*/ 86084 h 104690"/>
              <a:gd name="connsiteX5" fmla="*/ 169066 w 255409"/>
              <a:gd name="connsiteY5" fmla="*/ 103272 h 104690"/>
              <a:gd name="connsiteX6" fmla="*/ 255006 w 255409"/>
              <a:gd name="connsiteY6" fmla="*/ 92960 h 10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09" h="104690">
                <a:moveTo>
                  <a:pt x="255006" y="92960"/>
                </a:moveTo>
                <a:cubicBezTo>
                  <a:pt x="248704" y="80356"/>
                  <a:pt x="163910" y="43114"/>
                  <a:pt x="131253" y="27645"/>
                </a:cubicBezTo>
                <a:cubicBezTo>
                  <a:pt x="98596" y="12176"/>
                  <a:pt x="80834" y="-1574"/>
                  <a:pt x="59063" y="145"/>
                </a:cubicBezTo>
                <a:cubicBezTo>
                  <a:pt x="37291" y="1864"/>
                  <a:pt x="-5678" y="23635"/>
                  <a:pt x="624" y="37958"/>
                </a:cubicBezTo>
                <a:cubicBezTo>
                  <a:pt x="6926" y="52281"/>
                  <a:pt x="68803" y="75198"/>
                  <a:pt x="96877" y="86084"/>
                </a:cubicBezTo>
                <a:cubicBezTo>
                  <a:pt x="124951" y="96970"/>
                  <a:pt x="146149" y="100407"/>
                  <a:pt x="169066" y="103272"/>
                </a:cubicBezTo>
                <a:cubicBezTo>
                  <a:pt x="191983" y="106137"/>
                  <a:pt x="261308" y="105564"/>
                  <a:pt x="255006" y="9296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ysClr val="windowText" lastClr="000000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55878FD-F889-4852-8F59-3BE63D6BED6D}"/>
              </a:ext>
            </a:extLst>
          </p:cNvPr>
          <p:cNvSpPr/>
          <p:nvPr/>
        </p:nvSpPr>
        <p:spPr>
          <a:xfrm>
            <a:off x="3634083" y="3853282"/>
            <a:ext cx="1265894" cy="587828"/>
          </a:xfrm>
          <a:custGeom>
            <a:avLst/>
            <a:gdLst>
              <a:gd name="connsiteX0" fmla="*/ 1687858 w 1687858"/>
              <a:gd name="connsiteY0" fmla="*/ 0 h 783771"/>
              <a:gd name="connsiteX1" fmla="*/ 1502228 w 1687858"/>
              <a:gd name="connsiteY1" fmla="*/ 65314 h 783771"/>
              <a:gd name="connsiteX2" fmla="*/ 1357849 w 1687858"/>
              <a:gd name="connsiteY2" fmla="*/ 99690 h 783771"/>
              <a:gd name="connsiteX3" fmla="*/ 1220345 w 1687858"/>
              <a:gd name="connsiteY3" fmla="*/ 120316 h 783771"/>
              <a:gd name="connsiteX4" fmla="*/ 1130968 w 1687858"/>
              <a:gd name="connsiteY4" fmla="*/ 154692 h 783771"/>
              <a:gd name="connsiteX5" fmla="*/ 1051903 w 1687858"/>
              <a:gd name="connsiteY5" fmla="*/ 233756 h 783771"/>
              <a:gd name="connsiteX6" fmla="*/ 890336 w 1687858"/>
              <a:gd name="connsiteY6" fmla="*/ 323134 h 783771"/>
              <a:gd name="connsiteX7" fmla="*/ 732207 w 1687858"/>
              <a:gd name="connsiteY7" fmla="*/ 426261 h 783771"/>
              <a:gd name="connsiteX8" fmla="*/ 543139 w 1687858"/>
              <a:gd name="connsiteY8" fmla="*/ 563765 h 783771"/>
              <a:gd name="connsiteX9" fmla="*/ 395323 w 1687858"/>
              <a:gd name="connsiteY9" fmla="*/ 646267 h 783771"/>
              <a:gd name="connsiteX10" fmla="*/ 182192 w 1687858"/>
              <a:gd name="connsiteY10" fmla="*/ 708144 h 783771"/>
              <a:gd name="connsiteX11" fmla="*/ 0 w 1687858"/>
              <a:gd name="connsiteY11" fmla="*/ 783771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7858" h="783771">
                <a:moveTo>
                  <a:pt x="1687858" y="0"/>
                </a:moveTo>
                <a:cubicBezTo>
                  <a:pt x="1622543" y="24349"/>
                  <a:pt x="1557229" y="48699"/>
                  <a:pt x="1502228" y="65314"/>
                </a:cubicBezTo>
                <a:cubicBezTo>
                  <a:pt x="1447227" y="81929"/>
                  <a:pt x="1404830" y="90523"/>
                  <a:pt x="1357849" y="99690"/>
                </a:cubicBezTo>
                <a:cubicBezTo>
                  <a:pt x="1310868" y="108857"/>
                  <a:pt x="1258158" y="111149"/>
                  <a:pt x="1220345" y="120316"/>
                </a:cubicBezTo>
                <a:cubicBezTo>
                  <a:pt x="1182532" y="129483"/>
                  <a:pt x="1159042" y="135785"/>
                  <a:pt x="1130968" y="154692"/>
                </a:cubicBezTo>
                <a:cubicBezTo>
                  <a:pt x="1102894" y="173599"/>
                  <a:pt x="1092008" y="205682"/>
                  <a:pt x="1051903" y="233756"/>
                </a:cubicBezTo>
                <a:cubicBezTo>
                  <a:pt x="1011798" y="261830"/>
                  <a:pt x="943619" y="291050"/>
                  <a:pt x="890336" y="323134"/>
                </a:cubicBezTo>
                <a:cubicBezTo>
                  <a:pt x="837053" y="355218"/>
                  <a:pt x="790073" y="386156"/>
                  <a:pt x="732207" y="426261"/>
                </a:cubicBezTo>
                <a:cubicBezTo>
                  <a:pt x="674341" y="466366"/>
                  <a:pt x="599286" y="527097"/>
                  <a:pt x="543139" y="563765"/>
                </a:cubicBezTo>
                <a:cubicBezTo>
                  <a:pt x="486992" y="600433"/>
                  <a:pt x="455481" y="622204"/>
                  <a:pt x="395323" y="646267"/>
                </a:cubicBezTo>
                <a:cubicBezTo>
                  <a:pt x="335165" y="670330"/>
                  <a:pt x="248079" y="685227"/>
                  <a:pt x="182192" y="708144"/>
                </a:cubicBezTo>
                <a:cubicBezTo>
                  <a:pt x="116305" y="731061"/>
                  <a:pt x="58152" y="757416"/>
                  <a:pt x="0" y="783771"/>
                </a:cubicBez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497C608-4F81-47A2-A30A-8A6CF419D8F8}"/>
              </a:ext>
            </a:extLst>
          </p:cNvPr>
          <p:cNvSpPr/>
          <p:nvPr/>
        </p:nvSpPr>
        <p:spPr>
          <a:xfrm rot="20820656">
            <a:off x="4446624" y="3469031"/>
            <a:ext cx="248789" cy="152929"/>
          </a:xfrm>
          <a:custGeom>
            <a:avLst/>
            <a:gdLst>
              <a:gd name="connsiteX0" fmla="*/ 0 w 226881"/>
              <a:gd name="connsiteY0" fmla="*/ 0 h 92815"/>
              <a:gd name="connsiteX1" fmla="*/ 103128 w 226881"/>
              <a:gd name="connsiteY1" fmla="*/ 41251 h 92815"/>
              <a:gd name="connsiteX2" fmla="*/ 103128 w 226881"/>
              <a:gd name="connsiteY2" fmla="*/ 41251 h 92815"/>
              <a:gd name="connsiteX3" fmla="*/ 144379 w 226881"/>
              <a:gd name="connsiteY3" fmla="*/ 72189 h 92815"/>
              <a:gd name="connsiteX4" fmla="*/ 226881 w 226881"/>
              <a:gd name="connsiteY4" fmla="*/ 92815 h 92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881" h="92815">
                <a:moveTo>
                  <a:pt x="0" y="0"/>
                </a:moveTo>
                <a:lnTo>
                  <a:pt x="103128" y="41251"/>
                </a:lnTo>
                <a:lnTo>
                  <a:pt x="103128" y="41251"/>
                </a:lnTo>
                <a:cubicBezTo>
                  <a:pt x="110003" y="46407"/>
                  <a:pt x="123754" y="63595"/>
                  <a:pt x="144379" y="72189"/>
                </a:cubicBezTo>
                <a:cubicBezTo>
                  <a:pt x="165005" y="80783"/>
                  <a:pt x="195943" y="86799"/>
                  <a:pt x="226881" y="92815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FC269E9-48F3-4603-B148-7B1F5700E609}"/>
              </a:ext>
            </a:extLst>
          </p:cNvPr>
          <p:cNvSpPr/>
          <p:nvPr/>
        </p:nvSpPr>
        <p:spPr>
          <a:xfrm rot="21003687">
            <a:off x="4865779" y="3373819"/>
            <a:ext cx="190779" cy="174629"/>
          </a:xfrm>
          <a:custGeom>
            <a:avLst/>
            <a:gdLst>
              <a:gd name="connsiteX0" fmla="*/ 364385 w 364385"/>
              <a:gd name="connsiteY0" fmla="*/ 0 h 275007"/>
              <a:gd name="connsiteX1" fmla="*/ 271570 w 364385"/>
              <a:gd name="connsiteY1" fmla="*/ 85940 h 275007"/>
              <a:gd name="connsiteX2" fmla="*/ 254382 w 364385"/>
              <a:gd name="connsiteY2" fmla="*/ 171879 h 275007"/>
              <a:gd name="connsiteX3" fmla="*/ 182193 w 364385"/>
              <a:gd name="connsiteY3" fmla="*/ 168442 h 275007"/>
              <a:gd name="connsiteX4" fmla="*/ 171880 w 364385"/>
              <a:gd name="connsiteY4" fmla="*/ 240631 h 275007"/>
              <a:gd name="connsiteX5" fmla="*/ 103128 w 364385"/>
              <a:gd name="connsiteY5" fmla="*/ 261257 h 275007"/>
              <a:gd name="connsiteX6" fmla="*/ 0 w 364385"/>
              <a:gd name="connsiteY6" fmla="*/ 275007 h 27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385" h="275007">
                <a:moveTo>
                  <a:pt x="364385" y="0"/>
                </a:moveTo>
                <a:cubicBezTo>
                  <a:pt x="327144" y="28647"/>
                  <a:pt x="289904" y="57294"/>
                  <a:pt x="271570" y="85940"/>
                </a:cubicBezTo>
                <a:cubicBezTo>
                  <a:pt x="253236" y="114586"/>
                  <a:pt x="269278" y="158129"/>
                  <a:pt x="254382" y="171879"/>
                </a:cubicBezTo>
                <a:cubicBezTo>
                  <a:pt x="239486" y="185629"/>
                  <a:pt x="195943" y="156983"/>
                  <a:pt x="182193" y="168442"/>
                </a:cubicBezTo>
                <a:cubicBezTo>
                  <a:pt x="168443" y="179901"/>
                  <a:pt x="185057" y="225162"/>
                  <a:pt x="171880" y="240631"/>
                </a:cubicBezTo>
                <a:cubicBezTo>
                  <a:pt x="158703" y="256100"/>
                  <a:pt x="131775" y="255528"/>
                  <a:pt x="103128" y="261257"/>
                </a:cubicBezTo>
                <a:cubicBezTo>
                  <a:pt x="74481" y="266986"/>
                  <a:pt x="37240" y="270996"/>
                  <a:pt x="0" y="27500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2937814-92BA-49B3-8C56-741A1985B1F6}"/>
              </a:ext>
            </a:extLst>
          </p:cNvPr>
          <p:cNvSpPr/>
          <p:nvPr/>
        </p:nvSpPr>
        <p:spPr>
          <a:xfrm rot="20704557">
            <a:off x="4195720" y="2881768"/>
            <a:ext cx="99826" cy="75272"/>
          </a:xfrm>
          <a:custGeom>
            <a:avLst/>
            <a:gdLst>
              <a:gd name="connsiteX0" fmla="*/ 255006 w 255409"/>
              <a:gd name="connsiteY0" fmla="*/ 92960 h 104690"/>
              <a:gd name="connsiteX1" fmla="*/ 131253 w 255409"/>
              <a:gd name="connsiteY1" fmla="*/ 27645 h 104690"/>
              <a:gd name="connsiteX2" fmla="*/ 59063 w 255409"/>
              <a:gd name="connsiteY2" fmla="*/ 145 h 104690"/>
              <a:gd name="connsiteX3" fmla="*/ 624 w 255409"/>
              <a:gd name="connsiteY3" fmla="*/ 37958 h 104690"/>
              <a:gd name="connsiteX4" fmla="*/ 96877 w 255409"/>
              <a:gd name="connsiteY4" fmla="*/ 86084 h 104690"/>
              <a:gd name="connsiteX5" fmla="*/ 169066 w 255409"/>
              <a:gd name="connsiteY5" fmla="*/ 103272 h 104690"/>
              <a:gd name="connsiteX6" fmla="*/ 255006 w 255409"/>
              <a:gd name="connsiteY6" fmla="*/ 92960 h 10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09" h="104690">
                <a:moveTo>
                  <a:pt x="255006" y="92960"/>
                </a:moveTo>
                <a:cubicBezTo>
                  <a:pt x="248704" y="80356"/>
                  <a:pt x="163910" y="43114"/>
                  <a:pt x="131253" y="27645"/>
                </a:cubicBezTo>
                <a:cubicBezTo>
                  <a:pt x="98596" y="12176"/>
                  <a:pt x="80834" y="-1574"/>
                  <a:pt x="59063" y="145"/>
                </a:cubicBezTo>
                <a:cubicBezTo>
                  <a:pt x="37291" y="1864"/>
                  <a:pt x="-5678" y="23635"/>
                  <a:pt x="624" y="37958"/>
                </a:cubicBezTo>
                <a:cubicBezTo>
                  <a:pt x="6926" y="52281"/>
                  <a:pt x="68803" y="75198"/>
                  <a:pt x="96877" y="86084"/>
                </a:cubicBezTo>
                <a:cubicBezTo>
                  <a:pt x="124951" y="96970"/>
                  <a:pt x="146149" y="100407"/>
                  <a:pt x="169066" y="103272"/>
                </a:cubicBezTo>
                <a:cubicBezTo>
                  <a:pt x="191983" y="106137"/>
                  <a:pt x="261308" y="105564"/>
                  <a:pt x="255006" y="9296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ysClr val="windowText" lastClr="000000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7639891-AFC3-4A3E-B998-D10F2F456548}"/>
              </a:ext>
            </a:extLst>
          </p:cNvPr>
          <p:cNvSpPr/>
          <p:nvPr/>
        </p:nvSpPr>
        <p:spPr>
          <a:xfrm>
            <a:off x="3917684" y="3481990"/>
            <a:ext cx="165005" cy="16957"/>
          </a:xfrm>
          <a:custGeom>
            <a:avLst/>
            <a:gdLst>
              <a:gd name="connsiteX0" fmla="*/ 0 w 220006"/>
              <a:gd name="connsiteY0" fmla="*/ 1984 h 22609"/>
              <a:gd name="connsiteX1" fmla="*/ 116878 w 220006"/>
              <a:gd name="connsiteY1" fmla="*/ 1984 h 22609"/>
              <a:gd name="connsiteX2" fmla="*/ 220006 w 220006"/>
              <a:gd name="connsiteY2" fmla="*/ 22609 h 22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006" h="22609">
                <a:moveTo>
                  <a:pt x="0" y="1984"/>
                </a:moveTo>
                <a:cubicBezTo>
                  <a:pt x="40105" y="265"/>
                  <a:pt x="80210" y="-1453"/>
                  <a:pt x="116878" y="1984"/>
                </a:cubicBezTo>
                <a:cubicBezTo>
                  <a:pt x="153546" y="5421"/>
                  <a:pt x="186776" y="14015"/>
                  <a:pt x="220006" y="22609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8F144BE-FFBE-48E6-8FE4-87E8FE32DBF1}"/>
              </a:ext>
            </a:extLst>
          </p:cNvPr>
          <p:cNvSpPr/>
          <p:nvPr/>
        </p:nvSpPr>
        <p:spPr>
          <a:xfrm>
            <a:off x="4900956" y="2600834"/>
            <a:ext cx="157237" cy="43924"/>
          </a:xfrm>
          <a:custGeom>
            <a:avLst/>
            <a:gdLst>
              <a:gd name="connsiteX0" fmla="*/ 208388 w 209649"/>
              <a:gd name="connsiteY0" fmla="*/ 1202 h 58565"/>
              <a:gd name="connsiteX1" fmla="*/ 91510 w 209649"/>
              <a:gd name="connsiteY1" fmla="*/ 56203 h 58565"/>
              <a:gd name="connsiteX2" fmla="*/ 39946 w 209649"/>
              <a:gd name="connsiteY2" fmla="*/ 45890 h 58565"/>
              <a:gd name="connsiteX3" fmla="*/ 9008 w 209649"/>
              <a:gd name="connsiteY3" fmla="*/ 21827 h 58565"/>
              <a:gd name="connsiteX4" fmla="*/ 208388 w 209649"/>
              <a:gd name="connsiteY4" fmla="*/ 1202 h 5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649" h="58565">
                <a:moveTo>
                  <a:pt x="208388" y="1202"/>
                </a:moveTo>
                <a:cubicBezTo>
                  <a:pt x="222138" y="6931"/>
                  <a:pt x="119584" y="48755"/>
                  <a:pt x="91510" y="56203"/>
                </a:cubicBezTo>
                <a:cubicBezTo>
                  <a:pt x="63436" y="63651"/>
                  <a:pt x="53696" y="51619"/>
                  <a:pt x="39946" y="45890"/>
                </a:cubicBezTo>
                <a:cubicBezTo>
                  <a:pt x="26196" y="40161"/>
                  <a:pt x="-19065" y="32140"/>
                  <a:pt x="9008" y="21827"/>
                </a:cubicBezTo>
                <a:cubicBezTo>
                  <a:pt x="37081" y="11514"/>
                  <a:pt x="194638" y="-4527"/>
                  <a:pt x="208388" y="1202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AB4653E-A00A-498E-9470-9D56FB080542}"/>
              </a:ext>
            </a:extLst>
          </p:cNvPr>
          <p:cNvSpPr/>
          <p:nvPr/>
        </p:nvSpPr>
        <p:spPr>
          <a:xfrm>
            <a:off x="4758176" y="3065662"/>
            <a:ext cx="283602" cy="40880"/>
          </a:xfrm>
          <a:custGeom>
            <a:avLst/>
            <a:gdLst>
              <a:gd name="connsiteX0" fmla="*/ 378136 w 378136"/>
              <a:gd name="connsiteY0" fmla="*/ 7073 h 54507"/>
              <a:gd name="connsiteX1" fmla="*/ 250945 w 378136"/>
              <a:gd name="connsiteY1" fmla="*/ 3635 h 54507"/>
              <a:gd name="connsiteX2" fmla="*/ 168443 w 378136"/>
              <a:gd name="connsiteY2" fmla="*/ 51762 h 54507"/>
              <a:gd name="connsiteX3" fmla="*/ 116879 w 378136"/>
              <a:gd name="connsiteY3" fmla="*/ 44886 h 54507"/>
              <a:gd name="connsiteX4" fmla="*/ 0 w 378136"/>
              <a:gd name="connsiteY4" fmla="*/ 13948 h 54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136" h="54507">
                <a:moveTo>
                  <a:pt x="378136" y="7073"/>
                </a:moveTo>
                <a:cubicBezTo>
                  <a:pt x="332015" y="1630"/>
                  <a:pt x="285894" y="-3813"/>
                  <a:pt x="250945" y="3635"/>
                </a:cubicBezTo>
                <a:cubicBezTo>
                  <a:pt x="215996" y="11083"/>
                  <a:pt x="190787" y="44887"/>
                  <a:pt x="168443" y="51762"/>
                </a:cubicBezTo>
                <a:cubicBezTo>
                  <a:pt x="146099" y="58637"/>
                  <a:pt x="144953" y="51188"/>
                  <a:pt x="116879" y="44886"/>
                </a:cubicBezTo>
                <a:cubicBezTo>
                  <a:pt x="88805" y="38584"/>
                  <a:pt x="44402" y="26266"/>
                  <a:pt x="0" y="13948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F9F40A8-520A-48F2-B9C5-A34589351B89}"/>
              </a:ext>
            </a:extLst>
          </p:cNvPr>
          <p:cNvSpPr/>
          <p:nvPr/>
        </p:nvSpPr>
        <p:spPr>
          <a:xfrm>
            <a:off x="3898597" y="2099415"/>
            <a:ext cx="1344844" cy="349428"/>
          </a:xfrm>
          <a:custGeom>
            <a:avLst/>
            <a:gdLst>
              <a:gd name="connsiteX0" fmla="*/ 1651313 w 1693646"/>
              <a:gd name="connsiteY0" fmla="*/ 3666 h 452637"/>
              <a:gd name="connsiteX1" fmla="*/ 1524313 w 1693646"/>
              <a:gd name="connsiteY1" fmla="*/ 3666 h 452637"/>
              <a:gd name="connsiteX2" fmla="*/ 1380379 w 1693646"/>
              <a:gd name="connsiteY2" fmla="*/ 41766 h 452637"/>
              <a:gd name="connsiteX3" fmla="*/ 1261846 w 1693646"/>
              <a:gd name="connsiteY3" fmla="*/ 62932 h 452637"/>
              <a:gd name="connsiteX4" fmla="*/ 1130613 w 1693646"/>
              <a:gd name="connsiteY4" fmla="*/ 117966 h 452637"/>
              <a:gd name="connsiteX5" fmla="*/ 1045946 w 1693646"/>
              <a:gd name="connsiteY5" fmla="*/ 164532 h 452637"/>
              <a:gd name="connsiteX6" fmla="*/ 918946 w 1693646"/>
              <a:gd name="connsiteY6" fmla="*/ 215332 h 452637"/>
              <a:gd name="connsiteX7" fmla="*/ 597213 w 1693646"/>
              <a:gd name="connsiteY7" fmla="*/ 244966 h 452637"/>
              <a:gd name="connsiteX8" fmla="*/ 309346 w 1693646"/>
              <a:gd name="connsiteY8" fmla="*/ 249199 h 452637"/>
              <a:gd name="connsiteX9" fmla="*/ 207746 w 1693646"/>
              <a:gd name="connsiteY9" fmla="*/ 249199 h 452637"/>
              <a:gd name="connsiteX10" fmla="*/ 13013 w 1693646"/>
              <a:gd name="connsiteY10" fmla="*/ 244966 h 452637"/>
              <a:gd name="connsiteX11" fmla="*/ 51113 w 1693646"/>
              <a:gd name="connsiteY11" fmla="*/ 283066 h 452637"/>
              <a:gd name="connsiteX12" fmla="*/ 317813 w 1693646"/>
              <a:gd name="connsiteY12" fmla="*/ 355032 h 452637"/>
              <a:gd name="connsiteX13" fmla="*/ 605679 w 1693646"/>
              <a:gd name="connsiteY13" fmla="*/ 431232 h 452637"/>
              <a:gd name="connsiteX14" fmla="*/ 846979 w 1693646"/>
              <a:gd name="connsiteY14" fmla="*/ 448166 h 452637"/>
              <a:gd name="connsiteX15" fmla="*/ 1033246 w 1693646"/>
              <a:gd name="connsiteY15" fmla="*/ 448166 h 452637"/>
              <a:gd name="connsiteX16" fmla="*/ 1312646 w 1693646"/>
              <a:gd name="connsiteY16" fmla="*/ 397366 h 452637"/>
              <a:gd name="connsiteX17" fmla="*/ 1511613 w 1693646"/>
              <a:gd name="connsiteY17" fmla="*/ 355032 h 452637"/>
              <a:gd name="connsiteX18" fmla="*/ 1693646 w 1693646"/>
              <a:gd name="connsiteY18" fmla="*/ 249199 h 452637"/>
              <a:gd name="connsiteX0" fmla="*/ 1651313 w 1705974"/>
              <a:gd name="connsiteY0" fmla="*/ 3666 h 452637"/>
              <a:gd name="connsiteX1" fmla="*/ 1524313 w 1705974"/>
              <a:gd name="connsiteY1" fmla="*/ 3666 h 452637"/>
              <a:gd name="connsiteX2" fmla="*/ 1380379 w 1705974"/>
              <a:gd name="connsiteY2" fmla="*/ 41766 h 452637"/>
              <a:gd name="connsiteX3" fmla="*/ 1261846 w 1705974"/>
              <a:gd name="connsiteY3" fmla="*/ 62932 h 452637"/>
              <a:gd name="connsiteX4" fmla="*/ 1130613 w 1705974"/>
              <a:gd name="connsiteY4" fmla="*/ 117966 h 452637"/>
              <a:gd name="connsiteX5" fmla="*/ 1045946 w 1705974"/>
              <a:gd name="connsiteY5" fmla="*/ 164532 h 452637"/>
              <a:gd name="connsiteX6" fmla="*/ 918946 w 1705974"/>
              <a:gd name="connsiteY6" fmla="*/ 215332 h 452637"/>
              <a:gd name="connsiteX7" fmla="*/ 597213 w 1705974"/>
              <a:gd name="connsiteY7" fmla="*/ 244966 h 452637"/>
              <a:gd name="connsiteX8" fmla="*/ 309346 w 1705974"/>
              <a:gd name="connsiteY8" fmla="*/ 249199 h 452637"/>
              <a:gd name="connsiteX9" fmla="*/ 207746 w 1705974"/>
              <a:gd name="connsiteY9" fmla="*/ 249199 h 452637"/>
              <a:gd name="connsiteX10" fmla="*/ 13013 w 1705974"/>
              <a:gd name="connsiteY10" fmla="*/ 244966 h 452637"/>
              <a:gd name="connsiteX11" fmla="*/ 51113 w 1705974"/>
              <a:gd name="connsiteY11" fmla="*/ 283066 h 452637"/>
              <a:gd name="connsiteX12" fmla="*/ 317813 w 1705974"/>
              <a:gd name="connsiteY12" fmla="*/ 355032 h 452637"/>
              <a:gd name="connsiteX13" fmla="*/ 605679 w 1705974"/>
              <a:gd name="connsiteY13" fmla="*/ 431232 h 452637"/>
              <a:gd name="connsiteX14" fmla="*/ 846979 w 1705974"/>
              <a:gd name="connsiteY14" fmla="*/ 448166 h 452637"/>
              <a:gd name="connsiteX15" fmla="*/ 1033246 w 1705974"/>
              <a:gd name="connsiteY15" fmla="*/ 448166 h 452637"/>
              <a:gd name="connsiteX16" fmla="*/ 1312646 w 1705974"/>
              <a:gd name="connsiteY16" fmla="*/ 397366 h 452637"/>
              <a:gd name="connsiteX17" fmla="*/ 1511613 w 1705974"/>
              <a:gd name="connsiteY17" fmla="*/ 355032 h 452637"/>
              <a:gd name="connsiteX18" fmla="*/ 1693646 w 1705974"/>
              <a:gd name="connsiteY18" fmla="*/ 249199 h 452637"/>
              <a:gd name="connsiteX19" fmla="*/ 1689413 w 1705974"/>
              <a:gd name="connsiteY19" fmla="*/ 249199 h 452637"/>
              <a:gd name="connsiteX0" fmla="*/ 1651313 w 1791021"/>
              <a:gd name="connsiteY0" fmla="*/ 3666 h 452637"/>
              <a:gd name="connsiteX1" fmla="*/ 1524313 w 1791021"/>
              <a:gd name="connsiteY1" fmla="*/ 3666 h 452637"/>
              <a:gd name="connsiteX2" fmla="*/ 1380379 w 1791021"/>
              <a:gd name="connsiteY2" fmla="*/ 41766 h 452637"/>
              <a:gd name="connsiteX3" fmla="*/ 1261846 w 1791021"/>
              <a:gd name="connsiteY3" fmla="*/ 62932 h 452637"/>
              <a:gd name="connsiteX4" fmla="*/ 1130613 w 1791021"/>
              <a:gd name="connsiteY4" fmla="*/ 117966 h 452637"/>
              <a:gd name="connsiteX5" fmla="*/ 1045946 w 1791021"/>
              <a:gd name="connsiteY5" fmla="*/ 164532 h 452637"/>
              <a:gd name="connsiteX6" fmla="*/ 918946 w 1791021"/>
              <a:gd name="connsiteY6" fmla="*/ 215332 h 452637"/>
              <a:gd name="connsiteX7" fmla="*/ 597213 w 1791021"/>
              <a:gd name="connsiteY7" fmla="*/ 244966 h 452637"/>
              <a:gd name="connsiteX8" fmla="*/ 309346 w 1791021"/>
              <a:gd name="connsiteY8" fmla="*/ 249199 h 452637"/>
              <a:gd name="connsiteX9" fmla="*/ 207746 w 1791021"/>
              <a:gd name="connsiteY9" fmla="*/ 249199 h 452637"/>
              <a:gd name="connsiteX10" fmla="*/ 13013 w 1791021"/>
              <a:gd name="connsiteY10" fmla="*/ 244966 h 452637"/>
              <a:gd name="connsiteX11" fmla="*/ 51113 w 1791021"/>
              <a:gd name="connsiteY11" fmla="*/ 283066 h 452637"/>
              <a:gd name="connsiteX12" fmla="*/ 317813 w 1791021"/>
              <a:gd name="connsiteY12" fmla="*/ 355032 h 452637"/>
              <a:gd name="connsiteX13" fmla="*/ 605679 w 1791021"/>
              <a:gd name="connsiteY13" fmla="*/ 431232 h 452637"/>
              <a:gd name="connsiteX14" fmla="*/ 846979 w 1791021"/>
              <a:gd name="connsiteY14" fmla="*/ 448166 h 452637"/>
              <a:gd name="connsiteX15" fmla="*/ 1033246 w 1791021"/>
              <a:gd name="connsiteY15" fmla="*/ 448166 h 452637"/>
              <a:gd name="connsiteX16" fmla="*/ 1312646 w 1791021"/>
              <a:gd name="connsiteY16" fmla="*/ 397366 h 452637"/>
              <a:gd name="connsiteX17" fmla="*/ 1511613 w 1791021"/>
              <a:gd name="connsiteY17" fmla="*/ 355032 h 452637"/>
              <a:gd name="connsiteX18" fmla="*/ 1693646 w 1791021"/>
              <a:gd name="connsiteY18" fmla="*/ 249199 h 452637"/>
              <a:gd name="connsiteX19" fmla="*/ 1791013 w 1791021"/>
              <a:gd name="connsiteY19" fmla="*/ 194166 h 452637"/>
              <a:gd name="connsiteX0" fmla="*/ 1651313 w 1829113"/>
              <a:gd name="connsiteY0" fmla="*/ 3666 h 452637"/>
              <a:gd name="connsiteX1" fmla="*/ 1524313 w 1829113"/>
              <a:gd name="connsiteY1" fmla="*/ 3666 h 452637"/>
              <a:gd name="connsiteX2" fmla="*/ 1380379 w 1829113"/>
              <a:gd name="connsiteY2" fmla="*/ 41766 h 452637"/>
              <a:gd name="connsiteX3" fmla="*/ 1261846 w 1829113"/>
              <a:gd name="connsiteY3" fmla="*/ 62932 h 452637"/>
              <a:gd name="connsiteX4" fmla="*/ 1130613 w 1829113"/>
              <a:gd name="connsiteY4" fmla="*/ 117966 h 452637"/>
              <a:gd name="connsiteX5" fmla="*/ 1045946 w 1829113"/>
              <a:gd name="connsiteY5" fmla="*/ 164532 h 452637"/>
              <a:gd name="connsiteX6" fmla="*/ 918946 w 1829113"/>
              <a:gd name="connsiteY6" fmla="*/ 215332 h 452637"/>
              <a:gd name="connsiteX7" fmla="*/ 597213 w 1829113"/>
              <a:gd name="connsiteY7" fmla="*/ 244966 h 452637"/>
              <a:gd name="connsiteX8" fmla="*/ 309346 w 1829113"/>
              <a:gd name="connsiteY8" fmla="*/ 249199 h 452637"/>
              <a:gd name="connsiteX9" fmla="*/ 207746 w 1829113"/>
              <a:gd name="connsiteY9" fmla="*/ 249199 h 452637"/>
              <a:gd name="connsiteX10" fmla="*/ 13013 w 1829113"/>
              <a:gd name="connsiteY10" fmla="*/ 244966 h 452637"/>
              <a:gd name="connsiteX11" fmla="*/ 51113 w 1829113"/>
              <a:gd name="connsiteY11" fmla="*/ 283066 h 452637"/>
              <a:gd name="connsiteX12" fmla="*/ 317813 w 1829113"/>
              <a:gd name="connsiteY12" fmla="*/ 355032 h 452637"/>
              <a:gd name="connsiteX13" fmla="*/ 605679 w 1829113"/>
              <a:gd name="connsiteY13" fmla="*/ 431232 h 452637"/>
              <a:gd name="connsiteX14" fmla="*/ 846979 w 1829113"/>
              <a:gd name="connsiteY14" fmla="*/ 448166 h 452637"/>
              <a:gd name="connsiteX15" fmla="*/ 1033246 w 1829113"/>
              <a:gd name="connsiteY15" fmla="*/ 448166 h 452637"/>
              <a:gd name="connsiteX16" fmla="*/ 1312646 w 1829113"/>
              <a:gd name="connsiteY16" fmla="*/ 397366 h 452637"/>
              <a:gd name="connsiteX17" fmla="*/ 1511613 w 1829113"/>
              <a:gd name="connsiteY17" fmla="*/ 355032 h 452637"/>
              <a:gd name="connsiteX18" fmla="*/ 1693646 w 1829113"/>
              <a:gd name="connsiteY18" fmla="*/ 249199 h 452637"/>
              <a:gd name="connsiteX19" fmla="*/ 1791013 w 1829113"/>
              <a:gd name="connsiteY19" fmla="*/ 194166 h 452637"/>
              <a:gd name="connsiteX20" fmla="*/ 1829113 w 1829113"/>
              <a:gd name="connsiteY20" fmla="*/ 194166 h 452637"/>
              <a:gd name="connsiteX0" fmla="*/ 1651313 w 1793125"/>
              <a:gd name="connsiteY0" fmla="*/ 16933 h 465904"/>
              <a:gd name="connsiteX1" fmla="*/ 1524313 w 1793125"/>
              <a:gd name="connsiteY1" fmla="*/ 16933 h 465904"/>
              <a:gd name="connsiteX2" fmla="*/ 1380379 w 1793125"/>
              <a:gd name="connsiteY2" fmla="*/ 55033 h 465904"/>
              <a:gd name="connsiteX3" fmla="*/ 1261846 w 1793125"/>
              <a:gd name="connsiteY3" fmla="*/ 76199 h 465904"/>
              <a:gd name="connsiteX4" fmla="*/ 1130613 w 1793125"/>
              <a:gd name="connsiteY4" fmla="*/ 131233 h 465904"/>
              <a:gd name="connsiteX5" fmla="*/ 1045946 w 1793125"/>
              <a:gd name="connsiteY5" fmla="*/ 177799 h 465904"/>
              <a:gd name="connsiteX6" fmla="*/ 918946 w 1793125"/>
              <a:gd name="connsiteY6" fmla="*/ 228599 h 465904"/>
              <a:gd name="connsiteX7" fmla="*/ 597213 w 1793125"/>
              <a:gd name="connsiteY7" fmla="*/ 258233 h 465904"/>
              <a:gd name="connsiteX8" fmla="*/ 309346 w 1793125"/>
              <a:gd name="connsiteY8" fmla="*/ 262466 h 465904"/>
              <a:gd name="connsiteX9" fmla="*/ 207746 w 1793125"/>
              <a:gd name="connsiteY9" fmla="*/ 262466 h 465904"/>
              <a:gd name="connsiteX10" fmla="*/ 13013 w 1793125"/>
              <a:gd name="connsiteY10" fmla="*/ 258233 h 465904"/>
              <a:gd name="connsiteX11" fmla="*/ 51113 w 1793125"/>
              <a:gd name="connsiteY11" fmla="*/ 296333 h 465904"/>
              <a:gd name="connsiteX12" fmla="*/ 317813 w 1793125"/>
              <a:gd name="connsiteY12" fmla="*/ 368299 h 465904"/>
              <a:gd name="connsiteX13" fmla="*/ 605679 w 1793125"/>
              <a:gd name="connsiteY13" fmla="*/ 444499 h 465904"/>
              <a:gd name="connsiteX14" fmla="*/ 846979 w 1793125"/>
              <a:gd name="connsiteY14" fmla="*/ 461433 h 465904"/>
              <a:gd name="connsiteX15" fmla="*/ 1033246 w 1793125"/>
              <a:gd name="connsiteY15" fmla="*/ 461433 h 465904"/>
              <a:gd name="connsiteX16" fmla="*/ 1312646 w 1793125"/>
              <a:gd name="connsiteY16" fmla="*/ 410633 h 465904"/>
              <a:gd name="connsiteX17" fmla="*/ 1511613 w 1793125"/>
              <a:gd name="connsiteY17" fmla="*/ 368299 h 465904"/>
              <a:gd name="connsiteX18" fmla="*/ 1693646 w 1793125"/>
              <a:gd name="connsiteY18" fmla="*/ 262466 h 465904"/>
              <a:gd name="connsiteX19" fmla="*/ 1791013 w 1793125"/>
              <a:gd name="connsiteY19" fmla="*/ 207433 h 465904"/>
              <a:gd name="connsiteX20" fmla="*/ 1655546 w 1793125"/>
              <a:gd name="connsiteY20" fmla="*/ 0 h 46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93125" h="465904">
                <a:moveTo>
                  <a:pt x="1651313" y="16933"/>
                </a:moveTo>
                <a:cubicBezTo>
                  <a:pt x="1610390" y="13758"/>
                  <a:pt x="1569468" y="10583"/>
                  <a:pt x="1524313" y="16933"/>
                </a:cubicBezTo>
                <a:cubicBezTo>
                  <a:pt x="1479158" y="23283"/>
                  <a:pt x="1424123" y="45155"/>
                  <a:pt x="1380379" y="55033"/>
                </a:cubicBezTo>
                <a:cubicBezTo>
                  <a:pt x="1336635" y="64911"/>
                  <a:pt x="1303474" y="63499"/>
                  <a:pt x="1261846" y="76199"/>
                </a:cubicBezTo>
                <a:cubicBezTo>
                  <a:pt x="1220218" y="88899"/>
                  <a:pt x="1166596" y="114300"/>
                  <a:pt x="1130613" y="131233"/>
                </a:cubicBezTo>
                <a:cubicBezTo>
                  <a:pt x="1094630" y="148166"/>
                  <a:pt x="1081224" y="161571"/>
                  <a:pt x="1045946" y="177799"/>
                </a:cubicBezTo>
                <a:cubicBezTo>
                  <a:pt x="1010668" y="194027"/>
                  <a:pt x="993735" y="215193"/>
                  <a:pt x="918946" y="228599"/>
                </a:cubicBezTo>
                <a:cubicBezTo>
                  <a:pt x="844157" y="242005"/>
                  <a:pt x="698813" y="252589"/>
                  <a:pt x="597213" y="258233"/>
                </a:cubicBezTo>
                <a:cubicBezTo>
                  <a:pt x="495613" y="263877"/>
                  <a:pt x="374257" y="261761"/>
                  <a:pt x="309346" y="262466"/>
                </a:cubicBezTo>
                <a:cubicBezTo>
                  <a:pt x="244435" y="263171"/>
                  <a:pt x="207746" y="262466"/>
                  <a:pt x="207746" y="262466"/>
                </a:cubicBezTo>
                <a:cubicBezTo>
                  <a:pt x="158357" y="261761"/>
                  <a:pt x="39118" y="252589"/>
                  <a:pt x="13013" y="258233"/>
                </a:cubicBezTo>
                <a:cubicBezTo>
                  <a:pt x="-13092" y="263877"/>
                  <a:pt x="313" y="277989"/>
                  <a:pt x="51113" y="296333"/>
                </a:cubicBezTo>
                <a:cubicBezTo>
                  <a:pt x="101913" y="314677"/>
                  <a:pt x="317813" y="368299"/>
                  <a:pt x="317813" y="368299"/>
                </a:cubicBezTo>
                <a:cubicBezTo>
                  <a:pt x="410241" y="392993"/>
                  <a:pt x="517485" y="428977"/>
                  <a:pt x="605679" y="444499"/>
                </a:cubicBezTo>
                <a:cubicBezTo>
                  <a:pt x="693873" y="460021"/>
                  <a:pt x="775718" y="458611"/>
                  <a:pt x="846979" y="461433"/>
                </a:cubicBezTo>
                <a:cubicBezTo>
                  <a:pt x="918240" y="464255"/>
                  <a:pt x="955635" y="469900"/>
                  <a:pt x="1033246" y="461433"/>
                </a:cubicBezTo>
                <a:cubicBezTo>
                  <a:pt x="1110857" y="452966"/>
                  <a:pt x="1232918" y="426155"/>
                  <a:pt x="1312646" y="410633"/>
                </a:cubicBezTo>
                <a:cubicBezTo>
                  <a:pt x="1392374" y="395111"/>
                  <a:pt x="1448113" y="392993"/>
                  <a:pt x="1511613" y="368299"/>
                </a:cubicBezTo>
                <a:cubicBezTo>
                  <a:pt x="1575113" y="343605"/>
                  <a:pt x="1634379" y="303035"/>
                  <a:pt x="1693646" y="262466"/>
                </a:cubicBezTo>
                <a:cubicBezTo>
                  <a:pt x="1723279" y="244827"/>
                  <a:pt x="1791895" y="207433"/>
                  <a:pt x="1791013" y="207433"/>
                </a:cubicBezTo>
                <a:cubicBezTo>
                  <a:pt x="1813591" y="198261"/>
                  <a:pt x="1647609" y="0"/>
                  <a:pt x="1655546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31F6F0E-D0F7-4FA3-BB13-5E3B909CB76D}"/>
              </a:ext>
            </a:extLst>
          </p:cNvPr>
          <p:cNvSpPr/>
          <p:nvPr/>
        </p:nvSpPr>
        <p:spPr>
          <a:xfrm>
            <a:off x="3675699" y="1767430"/>
            <a:ext cx="1423027" cy="423655"/>
          </a:xfrm>
          <a:custGeom>
            <a:avLst/>
            <a:gdLst>
              <a:gd name="connsiteX0" fmla="*/ 250258 w 1897369"/>
              <a:gd name="connsiteY0" fmla="*/ 6826 h 564873"/>
              <a:gd name="connsiteX1" fmla="*/ 406892 w 1897369"/>
              <a:gd name="connsiteY1" fmla="*/ 112660 h 564873"/>
              <a:gd name="connsiteX2" fmla="*/ 618558 w 1897369"/>
              <a:gd name="connsiteY2" fmla="*/ 184626 h 564873"/>
              <a:gd name="connsiteX3" fmla="*/ 936058 w 1897369"/>
              <a:gd name="connsiteY3" fmla="*/ 226960 h 564873"/>
              <a:gd name="connsiteX4" fmla="*/ 1088458 w 1897369"/>
              <a:gd name="connsiteY4" fmla="*/ 226960 h 564873"/>
              <a:gd name="connsiteX5" fmla="*/ 1308592 w 1897369"/>
              <a:gd name="connsiteY5" fmla="*/ 188860 h 564873"/>
              <a:gd name="connsiteX6" fmla="*/ 1418658 w 1897369"/>
              <a:gd name="connsiteY6" fmla="*/ 150760 h 564873"/>
              <a:gd name="connsiteX7" fmla="*/ 1528725 w 1897369"/>
              <a:gd name="connsiteY7" fmla="*/ 91493 h 564873"/>
              <a:gd name="connsiteX8" fmla="*/ 1579525 w 1897369"/>
              <a:gd name="connsiteY8" fmla="*/ 57626 h 564873"/>
              <a:gd name="connsiteX9" fmla="*/ 1617625 w 1897369"/>
              <a:gd name="connsiteY9" fmla="*/ 23760 h 564873"/>
              <a:gd name="connsiteX10" fmla="*/ 1643025 w 1897369"/>
              <a:gd name="connsiteY10" fmla="*/ 66093 h 564873"/>
              <a:gd name="connsiteX11" fmla="*/ 1854692 w 1897369"/>
              <a:gd name="connsiteY11" fmla="*/ 298926 h 564873"/>
              <a:gd name="connsiteX12" fmla="*/ 1897025 w 1897369"/>
              <a:gd name="connsiteY12" fmla="*/ 375126 h 564873"/>
              <a:gd name="connsiteX13" fmla="*/ 1875858 w 1897369"/>
              <a:gd name="connsiteY13" fmla="*/ 387826 h 564873"/>
              <a:gd name="connsiteX14" fmla="*/ 1685358 w 1897369"/>
              <a:gd name="connsiteY14" fmla="*/ 502126 h 564873"/>
              <a:gd name="connsiteX15" fmla="*/ 1410192 w 1897369"/>
              <a:gd name="connsiteY15" fmla="*/ 561393 h 564873"/>
              <a:gd name="connsiteX16" fmla="*/ 948758 w 1897369"/>
              <a:gd name="connsiteY16" fmla="*/ 548693 h 564873"/>
              <a:gd name="connsiteX17" fmla="*/ 495792 w 1897369"/>
              <a:gd name="connsiteY17" fmla="*/ 472493 h 564873"/>
              <a:gd name="connsiteX18" fmla="*/ 161358 w 1897369"/>
              <a:gd name="connsiteY18" fmla="*/ 400526 h 564873"/>
              <a:gd name="connsiteX19" fmla="*/ 68225 w 1897369"/>
              <a:gd name="connsiteY19" fmla="*/ 366660 h 564873"/>
              <a:gd name="connsiteX20" fmla="*/ 17425 w 1897369"/>
              <a:gd name="connsiteY20" fmla="*/ 337026 h 564873"/>
              <a:gd name="connsiteX21" fmla="*/ 17425 w 1897369"/>
              <a:gd name="connsiteY21" fmla="*/ 324326 h 564873"/>
              <a:gd name="connsiteX22" fmla="*/ 250258 w 1897369"/>
              <a:gd name="connsiteY22" fmla="*/ 6826 h 56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97369" h="564873">
                <a:moveTo>
                  <a:pt x="250258" y="6826"/>
                </a:moveTo>
                <a:cubicBezTo>
                  <a:pt x="315169" y="-28452"/>
                  <a:pt x="345509" y="83027"/>
                  <a:pt x="406892" y="112660"/>
                </a:cubicBezTo>
                <a:cubicBezTo>
                  <a:pt x="468275" y="142293"/>
                  <a:pt x="530364" y="165576"/>
                  <a:pt x="618558" y="184626"/>
                </a:cubicBezTo>
                <a:cubicBezTo>
                  <a:pt x="706752" y="203676"/>
                  <a:pt x="857741" y="219904"/>
                  <a:pt x="936058" y="226960"/>
                </a:cubicBezTo>
                <a:cubicBezTo>
                  <a:pt x="1014375" y="234016"/>
                  <a:pt x="1026369" y="233310"/>
                  <a:pt x="1088458" y="226960"/>
                </a:cubicBezTo>
                <a:cubicBezTo>
                  <a:pt x="1150547" y="220610"/>
                  <a:pt x="1253559" y="201560"/>
                  <a:pt x="1308592" y="188860"/>
                </a:cubicBezTo>
                <a:cubicBezTo>
                  <a:pt x="1363625" y="176160"/>
                  <a:pt x="1381969" y="166988"/>
                  <a:pt x="1418658" y="150760"/>
                </a:cubicBezTo>
                <a:cubicBezTo>
                  <a:pt x="1455347" y="134532"/>
                  <a:pt x="1501914" y="107015"/>
                  <a:pt x="1528725" y="91493"/>
                </a:cubicBezTo>
                <a:cubicBezTo>
                  <a:pt x="1555536" y="75971"/>
                  <a:pt x="1564708" y="68915"/>
                  <a:pt x="1579525" y="57626"/>
                </a:cubicBezTo>
                <a:cubicBezTo>
                  <a:pt x="1594342" y="46337"/>
                  <a:pt x="1607042" y="22349"/>
                  <a:pt x="1617625" y="23760"/>
                </a:cubicBezTo>
                <a:cubicBezTo>
                  <a:pt x="1628208" y="25171"/>
                  <a:pt x="1603514" y="20232"/>
                  <a:pt x="1643025" y="66093"/>
                </a:cubicBezTo>
                <a:cubicBezTo>
                  <a:pt x="1682536" y="111954"/>
                  <a:pt x="1812359" y="247421"/>
                  <a:pt x="1854692" y="298926"/>
                </a:cubicBezTo>
                <a:cubicBezTo>
                  <a:pt x="1897025" y="350432"/>
                  <a:pt x="1893497" y="360309"/>
                  <a:pt x="1897025" y="375126"/>
                </a:cubicBezTo>
                <a:cubicBezTo>
                  <a:pt x="1900553" y="389943"/>
                  <a:pt x="1875858" y="387826"/>
                  <a:pt x="1875858" y="387826"/>
                </a:cubicBezTo>
                <a:cubicBezTo>
                  <a:pt x="1840580" y="408993"/>
                  <a:pt x="1762969" y="473198"/>
                  <a:pt x="1685358" y="502126"/>
                </a:cubicBezTo>
                <a:cubicBezTo>
                  <a:pt x="1607747" y="531054"/>
                  <a:pt x="1532959" y="553632"/>
                  <a:pt x="1410192" y="561393"/>
                </a:cubicBezTo>
                <a:cubicBezTo>
                  <a:pt x="1287425" y="569154"/>
                  <a:pt x="1101158" y="563510"/>
                  <a:pt x="948758" y="548693"/>
                </a:cubicBezTo>
                <a:cubicBezTo>
                  <a:pt x="796358" y="533876"/>
                  <a:pt x="627025" y="497188"/>
                  <a:pt x="495792" y="472493"/>
                </a:cubicBezTo>
                <a:cubicBezTo>
                  <a:pt x="364559" y="447799"/>
                  <a:pt x="232619" y="418165"/>
                  <a:pt x="161358" y="400526"/>
                </a:cubicBezTo>
                <a:cubicBezTo>
                  <a:pt x="90097" y="382887"/>
                  <a:pt x="92214" y="377243"/>
                  <a:pt x="68225" y="366660"/>
                </a:cubicBezTo>
                <a:cubicBezTo>
                  <a:pt x="44236" y="356077"/>
                  <a:pt x="17425" y="337026"/>
                  <a:pt x="17425" y="337026"/>
                </a:cubicBezTo>
                <a:cubicBezTo>
                  <a:pt x="8958" y="329970"/>
                  <a:pt x="-17147" y="375831"/>
                  <a:pt x="17425" y="324326"/>
                </a:cubicBezTo>
                <a:cubicBezTo>
                  <a:pt x="51997" y="272821"/>
                  <a:pt x="185347" y="42104"/>
                  <a:pt x="250258" y="682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A35D027-652F-49BC-969E-6EB6E9BE360D}"/>
              </a:ext>
            </a:extLst>
          </p:cNvPr>
          <p:cNvCxnSpPr>
            <a:cxnSpLocks/>
          </p:cNvCxnSpPr>
          <p:nvPr/>
        </p:nvCxnSpPr>
        <p:spPr>
          <a:xfrm flipH="1">
            <a:off x="2417605" y="1754966"/>
            <a:ext cx="1447382" cy="1835158"/>
          </a:xfrm>
          <a:prstGeom prst="line">
            <a:avLst/>
          </a:prstGeom>
          <a:ln w="5715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1D38645-FEAD-4B02-A638-7149CB3930AB}"/>
              </a:ext>
            </a:extLst>
          </p:cNvPr>
          <p:cNvSpPr/>
          <p:nvPr/>
        </p:nvSpPr>
        <p:spPr>
          <a:xfrm rot="21146965">
            <a:off x="4650030" y="3631394"/>
            <a:ext cx="1288311" cy="665263"/>
          </a:xfrm>
          <a:custGeom>
            <a:avLst/>
            <a:gdLst>
              <a:gd name="connsiteX0" fmla="*/ 1717663 w 1717748"/>
              <a:gd name="connsiteY0" fmla="*/ 630001 h 1428829"/>
              <a:gd name="connsiteX1" fmla="*/ 1384235 w 1717748"/>
              <a:gd name="connsiteY1" fmla="*/ 796715 h 1428829"/>
              <a:gd name="connsiteX2" fmla="*/ 1308456 w 1717748"/>
              <a:gd name="connsiteY2" fmla="*/ 978585 h 1428829"/>
              <a:gd name="connsiteX3" fmla="*/ 1404443 w 1717748"/>
              <a:gd name="connsiteY3" fmla="*/ 978585 h 1428829"/>
              <a:gd name="connsiteX4" fmla="*/ 1262989 w 1717748"/>
              <a:gd name="connsiteY4" fmla="*/ 1044260 h 1428829"/>
              <a:gd name="connsiteX5" fmla="*/ 1278144 w 1717748"/>
              <a:gd name="connsiteY5" fmla="*/ 1109935 h 1428829"/>
              <a:gd name="connsiteX6" fmla="*/ 1460014 w 1717748"/>
              <a:gd name="connsiteY6" fmla="*/ 1084675 h 1428829"/>
              <a:gd name="connsiteX7" fmla="*/ 1561053 w 1717748"/>
              <a:gd name="connsiteY7" fmla="*/ 1084675 h 1428829"/>
              <a:gd name="connsiteX8" fmla="*/ 1343820 w 1717748"/>
              <a:gd name="connsiteY8" fmla="*/ 1175610 h 1428829"/>
              <a:gd name="connsiteX9" fmla="*/ 1005340 w 1717748"/>
              <a:gd name="connsiteY9" fmla="*/ 1291805 h 1428829"/>
              <a:gd name="connsiteX10" fmla="*/ 767899 w 1717748"/>
              <a:gd name="connsiteY10" fmla="*/ 1362532 h 1428829"/>
              <a:gd name="connsiteX11" fmla="*/ 545614 w 1717748"/>
              <a:gd name="connsiteY11" fmla="*/ 1428207 h 1428829"/>
              <a:gd name="connsiteX12" fmla="*/ 545614 w 1717748"/>
              <a:gd name="connsiteY12" fmla="*/ 1322116 h 1428829"/>
              <a:gd name="connsiteX13" fmla="*/ 596133 w 1717748"/>
              <a:gd name="connsiteY13" fmla="*/ 1286753 h 1428829"/>
              <a:gd name="connsiteX14" fmla="*/ 515302 w 1717748"/>
              <a:gd name="connsiteY14" fmla="*/ 1145299 h 1428829"/>
              <a:gd name="connsiteX15" fmla="*/ 358693 w 1717748"/>
              <a:gd name="connsiteY15" fmla="*/ 1008896 h 1428829"/>
              <a:gd name="connsiteX16" fmla="*/ 156615 w 1717748"/>
              <a:gd name="connsiteY16" fmla="*/ 1019000 h 1428829"/>
              <a:gd name="connsiteX17" fmla="*/ 5 w 1717748"/>
              <a:gd name="connsiteY17" fmla="*/ 1019000 h 1428829"/>
              <a:gd name="connsiteX18" fmla="*/ 161667 w 1717748"/>
              <a:gd name="connsiteY18" fmla="*/ 958377 h 1428829"/>
              <a:gd name="connsiteX19" fmla="*/ 318277 w 1717748"/>
              <a:gd name="connsiteY19" fmla="*/ 847235 h 1428829"/>
              <a:gd name="connsiteX20" fmla="*/ 484991 w 1717748"/>
              <a:gd name="connsiteY20" fmla="*/ 847235 h 1428829"/>
              <a:gd name="connsiteX21" fmla="*/ 737588 w 1717748"/>
              <a:gd name="connsiteY21" fmla="*/ 771456 h 1428829"/>
              <a:gd name="connsiteX22" fmla="*/ 778003 w 1717748"/>
              <a:gd name="connsiteY22" fmla="*/ 680521 h 1428829"/>
              <a:gd name="connsiteX23" fmla="*/ 778003 w 1717748"/>
              <a:gd name="connsiteY23" fmla="*/ 609794 h 1428829"/>
              <a:gd name="connsiteX24" fmla="*/ 868938 w 1717748"/>
              <a:gd name="connsiteY24" fmla="*/ 488547 h 1428829"/>
              <a:gd name="connsiteX25" fmla="*/ 813367 w 1717748"/>
              <a:gd name="connsiteY25" fmla="*/ 443080 h 1428829"/>
              <a:gd name="connsiteX26" fmla="*/ 717380 w 1717748"/>
              <a:gd name="connsiteY26" fmla="*/ 372353 h 1428829"/>
              <a:gd name="connsiteX27" fmla="*/ 626445 w 1717748"/>
              <a:gd name="connsiteY27" fmla="*/ 362249 h 1428829"/>
              <a:gd name="connsiteX28" fmla="*/ 444575 w 1717748"/>
              <a:gd name="connsiteY28" fmla="*/ 362249 h 1428829"/>
              <a:gd name="connsiteX29" fmla="*/ 389004 w 1717748"/>
              <a:gd name="connsiteY29" fmla="*/ 321833 h 1428829"/>
              <a:gd name="connsiteX30" fmla="*/ 742639 w 1717748"/>
              <a:gd name="connsiteY30" fmla="*/ 195535 h 1428829"/>
              <a:gd name="connsiteX31" fmla="*/ 1207417 w 1717748"/>
              <a:gd name="connsiteY31" fmla="*/ 43977 h 1428829"/>
              <a:gd name="connsiteX32" fmla="*/ 1278144 w 1717748"/>
              <a:gd name="connsiteY32" fmla="*/ 13666 h 1428829"/>
              <a:gd name="connsiteX33" fmla="*/ 1010392 w 1717748"/>
              <a:gd name="connsiteY33" fmla="*/ 241003 h 1428829"/>
              <a:gd name="connsiteX34" fmla="*/ 975028 w 1717748"/>
              <a:gd name="connsiteY34" fmla="*/ 306678 h 1428829"/>
              <a:gd name="connsiteX35" fmla="*/ 1050807 w 1717748"/>
              <a:gd name="connsiteY35" fmla="*/ 387509 h 1428829"/>
              <a:gd name="connsiteX36" fmla="*/ 1081119 w 1717748"/>
              <a:gd name="connsiteY36" fmla="*/ 412768 h 1428829"/>
              <a:gd name="connsiteX37" fmla="*/ 1005340 w 1717748"/>
              <a:gd name="connsiteY37" fmla="*/ 544119 h 1428829"/>
              <a:gd name="connsiteX38" fmla="*/ 929561 w 1717748"/>
              <a:gd name="connsiteY38" fmla="*/ 635053 h 1428829"/>
              <a:gd name="connsiteX39" fmla="*/ 1086171 w 1717748"/>
              <a:gd name="connsiteY39" fmla="*/ 640105 h 1428829"/>
              <a:gd name="connsiteX40" fmla="*/ 1182158 w 1717748"/>
              <a:gd name="connsiteY40" fmla="*/ 609794 h 1428829"/>
              <a:gd name="connsiteX41" fmla="*/ 1414547 w 1717748"/>
              <a:gd name="connsiteY41" fmla="*/ 483495 h 1428829"/>
              <a:gd name="connsiteX42" fmla="*/ 1717663 w 1717748"/>
              <a:gd name="connsiteY42" fmla="*/ 630001 h 142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717748" h="1428829">
                <a:moveTo>
                  <a:pt x="1717663" y="630001"/>
                </a:moveTo>
                <a:cubicBezTo>
                  <a:pt x="1712611" y="682204"/>
                  <a:pt x="1452436" y="738618"/>
                  <a:pt x="1384235" y="796715"/>
                </a:cubicBezTo>
                <a:cubicBezTo>
                  <a:pt x="1316034" y="854812"/>
                  <a:pt x="1305088" y="948273"/>
                  <a:pt x="1308456" y="978585"/>
                </a:cubicBezTo>
                <a:cubicBezTo>
                  <a:pt x="1311824" y="1008897"/>
                  <a:pt x="1412021" y="967639"/>
                  <a:pt x="1404443" y="978585"/>
                </a:cubicBezTo>
                <a:cubicBezTo>
                  <a:pt x="1396865" y="989531"/>
                  <a:pt x="1284039" y="1022368"/>
                  <a:pt x="1262989" y="1044260"/>
                </a:cubicBezTo>
                <a:cubicBezTo>
                  <a:pt x="1241939" y="1066152"/>
                  <a:pt x="1245307" y="1103199"/>
                  <a:pt x="1278144" y="1109935"/>
                </a:cubicBezTo>
                <a:cubicBezTo>
                  <a:pt x="1310981" y="1116671"/>
                  <a:pt x="1412863" y="1088885"/>
                  <a:pt x="1460014" y="1084675"/>
                </a:cubicBezTo>
                <a:cubicBezTo>
                  <a:pt x="1507165" y="1080465"/>
                  <a:pt x="1580419" y="1069519"/>
                  <a:pt x="1561053" y="1084675"/>
                </a:cubicBezTo>
                <a:cubicBezTo>
                  <a:pt x="1541687" y="1099831"/>
                  <a:pt x="1436439" y="1141088"/>
                  <a:pt x="1343820" y="1175610"/>
                </a:cubicBezTo>
                <a:cubicBezTo>
                  <a:pt x="1251201" y="1210132"/>
                  <a:pt x="1101327" y="1260651"/>
                  <a:pt x="1005340" y="1291805"/>
                </a:cubicBezTo>
                <a:cubicBezTo>
                  <a:pt x="909353" y="1322959"/>
                  <a:pt x="767899" y="1362532"/>
                  <a:pt x="767899" y="1362532"/>
                </a:cubicBezTo>
                <a:cubicBezTo>
                  <a:pt x="691278" y="1385266"/>
                  <a:pt x="582661" y="1434943"/>
                  <a:pt x="545614" y="1428207"/>
                </a:cubicBezTo>
                <a:cubicBezTo>
                  <a:pt x="508566" y="1421471"/>
                  <a:pt x="537194" y="1345692"/>
                  <a:pt x="545614" y="1322116"/>
                </a:cubicBezTo>
                <a:cubicBezTo>
                  <a:pt x="554034" y="1298540"/>
                  <a:pt x="601185" y="1316223"/>
                  <a:pt x="596133" y="1286753"/>
                </a:cubicBezTo>
                <a:cubicBezTo>
                  <a:pt x="591081" y="1257284"/>
                  <a:pt x="554875" y="1191608"/>
                  <a:pt x="515302" y="1145299"/>
                </a:cubicBezTo>
                <a:cubicBezTo>
                  <a:pt x="475729" y="1098990"/>
                  <a:pt x="418474" y="1029946"/>
                  <a:pt x="358693" y="1008896"/>
                </a:cubicBezTo>
                <a:cubicBezTo>
                  <a:pt x="298912" y="987846"/>
                  <a:pt x="216396" y="1017316"/>
                  <a:pt x="156615" y="1019000"/>
                </a:cubicBezTo>
                <a:cubicBezTo>
                  <a:pt x="96834" y="1020684"/>
                  <a:pt x="-837" y="1029104"/>
                  <a:pt x="5" y="1019000"/>
                </a:cubicBezTo>
                <a:cubicBezTo>
                  <a:pt x="847" y="1008896"/>
                  <a:pt x="108622" y="987004"/>
                  <a:pt x="161667" y="958377"/>
                </a:cubicBezTo>
                <a:cubicBezTo>
                  <a:pt x="214712" y="929750"/>
                  <a:pt x="264390" y="865759"/>
                  <a:pt x="318277" y="847235"/>
                </a:cubicBezTo>
                <a:cubicBezTo>
                  <a:pt x="372164" y="828711"/>
                  <a:pt x="415106" y="859865"/>
                  <a:pt x="484991" y="847235"/>
                </a:cubicBezTo>
                <a:cubicBezTo>
                  <a:pt x="554876" y="834605"/>
                  <a:pt x="688753" y="799242"/>
                  <a:pt x="737588" y="771456"/>
                </a:cubicBezTo>
                <a:cubicBezTo>
                  <a:pt x="786423" y="743670"/>
                  <a:pt x="771267" y="707465"/>
                  <a:pt x="778003" y="680521"/>
                </a:cubicBezTo>
                <a:cubicBezTo>
                  <a:pt x="784739" y="653577"/>
                  <a:pt x="762847" y="641789"/>
                  <a:pt x="778003" y="609794"/>
                </a:cubicBezTo>
                <a:cubicBezTo>
                  <a:pt x="793159" y="577799"/>
                  <a:pt x="863044" y="516333"/>
                  <a:pt x="868938" y="488547"/>
                </a:cubicBezTo>
                <a:cubicBezTo>
                  <a:pt x="874832" y="460761"/>
                  <a:pt x="838627" y="462446"/>
                  <a:pt x="813367" y="443080"/>
                </a:cubicBezTo>
                <a:cubicBezTo>
                  <a:pt x="788107" y="423714"/>
                  <a:pt x="748533" y="385825"/>
                  <a:pt x="717380" y="372353"/>
                </a:cubicBezTo>
                <a:cubicBezTo>
                  <a:pt x="686227" y="358881"/>
                  <a:pt x="671912" y="363933"/>
                  <a:pt x="626445" y="362249"/>
                </a:cubicBezTo>
                <a:cubicBezTo>
                  <a:pt x="580978" y="360565"/>
                  <a:pt x="484148" y="368985"/>
                  <a:pt x="444575" y="362249"/>
                </a:cubicBezTo>
                <a:cubicBezTo>
                  <a:pt x="405002" y="355513"/>
                  <a:pt x="339327" y="349619"/>
                  <a:pt x="389004" y="321833"/>
                </a:cubicBezTo>
                <a:cubicBezTo>
                  <a:pt x="438681" y="294047"/>
                  <a:pt x="606237" y="241844"/>
                  <a:pt x="742639" y="195535"/>
                </a:cubicBezTo>
                <a:cubicBezTo>
                  <a:pt x="879041" y="149226"/>
                  <a:pt x="1118166" y="74288"/>
                  <a:pt x="1207417" y="43977"/>
                </a:cubicBezTo>
                <a:cubicBezTo>
                  <a:pt x="1296668" y="13666"/>
                  <a:pt x="1310981" y="-19172"/>
                  <a:pt x="1278144" y="13666"/>
                </a:cubicBezTo>
                <a:cubicBezTo>
                  <a:pt x="1245307" y="46504"/>
                  <a:pt x="1060911" y="192168"/>
                  <a:pt x="1010392" y="241003"/>
                </a:cubicBezTo>
                <a:cubicBezTo>
                  <a:pt x="959873" y="289838"/>
                  <a:pt x="968292" y="282260"/>
                  <a:pt x="975028" y="306678"/>
                </a:cubicBezTo>
                <a:cubicBezTo>
                  <a:pt x="981764" y="331096"/>
                  <a:pt x="1033125" y="369827"/>
                  <a:pt x="1050807" y="387509"/>
                </a:cubicBezTo>
                <a:cubicBezTo>
                  <a:pt x="1068489" y="405191"/>
                  <a:pt x="1088697" y="386666"/>
                  <a:pt x="1081119" y="412768"/>
                </a:cubicBezTo>
                <a:cubicBezTo>
                  <a:pt x="1073541" y="438870"/>
                  <a:pt x="1030600" y="507072"/>
                  <a:pt x="1005340" y="544119"/>
                </a:cubicBezTo>
                <a:cubicBezTo>
                  <a:pt x="980080" y="581166"/>
                  <a:pt x="916089" y="619055"/>
                  <a:pt x="929561" y="635053"/>
                </a:cubicBezTo>
                <a:cubicBezTo>
                  <a:pt x="943033" y="651051"/>
                  <a:pt x="1044072" y="644315"/>
                  <a:pt x="1086171" y="640105"/>
                </a:cubicBezTo>
                <a:cubicBezTo>
                  <a:pt x="1128270" y="635895"/>
                  <a:pt x="1127429" y="635896"/>
                  <a:pt x="1182158" y="609794"/>
                </a:cubicBezTo>
                <a:cubicBezTo>
                  <a:pt x="1236887" y="583692"/>
                  <a:pt x="1327822" y="479285"/>
                  <a:pt x="1414547" y="483495"/>
                </a:cubicBezTo>
                <a:cubicBezTo>
                  <a:pt x="1501272" y="487705"/>
                  <a:pt x="1722715" y="577798"/>
                  <a:pt x="1717663" y="63000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813391FA-F499-432E-95D3-4B0ECCD47186}"/>
              </a:ext>
            </a:extLst>
          </p:cNvPr>
          <p:cNvSpPr/>
          <p:nvPr/>
        </p:nvSpPr>
        <p:spPr>
          <a:xfrm>
            <a:off x="5132655" y="3024086"/>
            <a:ext cx="1333979" cy="994018"/>
          </a:xfrm>
          <a:custGeom>
            <a:avLst/>
            <a:gdLst>
              <a:gd name="connsiteX0" fmla="*/ 1146937 w 1778639"/>
              <a:gd name="connsiteY0" fmla="*/ 56164 h 1325357"/>
              <a:gd name="connsiteX1" fmla="*/ 970119 w 1778639"/>
              <a:gd name="connsiteY1" fmla="*/ 51112 h 1325357"/>
              <a:gd name="connsiteX2" fmla="*/ 848873 w 1778639"/>
              <a:gd name="connsiteY2" fmla="*/ 202670 h 1325357"/>
              <a:gd name="connsiteX3" fmla="*/ 737731 w 1778639"/>
              <a:gd name="connsiteY3" fmla="*/ 364332 h 1325357"/>
              <a:gd name="connsiteX4" fmla="*/ 631640 w 1778639"/>
              <a:gd name="connsiteY4" fmla="*/ 450215 h 1325357"/>
              <a:gd name="connsiteX5" fmla="*/ 838769 w 1778639"/>
              <a:gd name="connsiteY5" fmla="*/ 394644 h 1325357"/>
              <a:gd name="connsiteX6" fmla="*/ 1040847 w 1778639"/>
              <a:gd name="connsiteY6" fmla="*/ 374436 h 1325357"/>
              <a:gd name="connsiteX7" fmla="*/ 1111574 w 1778639"/>
              <a:gd name="connsiteY7" fmla="*/ 374436 h 1325357"/>
              <a:gd name="connsiteX8" fmla="*/ 1030743 w 1778639"/>
              <a:gd name="connsiteY8" fmla="*/ 525994 h 1325357"/>
              <a:gd name="connsiteX9" fmla="*/ 894340 w 1778639"/>
              <a:gd name="connsiteY9" fmla="*/ 616929 h 1325357"/>
              <a:gd name="connsiteX10" fmla="*/ 616484 w 1778639"/>
              <a:gd name="connsiteY10" fmla="*/ 606825 h 1325357"/>
              <a:gd name="connsiteX11" fmla="*/ 616484 w 1778639"/>
              <a:gd name="connsiteY11" fmla="*/ 717968 h 1325357"/>
              <a:gd name="connsiteX12" fmla="*/ 672055 w 1778639"/>
              <a:gd name="connsiteY12" fmla="*/ 925097 h 1325357"/>
              <a:gd name="connsiteX13" fmla="*/ 646796 w 1778639"/>
              <a:gd name="connsiteY13" fmla="*/ 1031188 h 1325357"/>
              <a:gd name="connsiteX14" fmla="*/ 464926 w 1778639"/>
              <a:gd name="connsiteY14" fmla="*/ 1086759 h 1325357"/>
              <a:gd name="connsiteX15" fmla="*/ 242641 w 1778639"/>
              <a:gd name="connsiteY15" fmla="*/ 1167590 h 1325357"/>
              <a:gd name="connsiteX16" fmla="*/ 148 w 1778639"/>
              <a:gd name="connsiteY16" fmla="*/ 1243369 h 1325357"/>
              <a:gd name="connsiteX17" fmla="*/ 278005 w 1778639"/>
              <a:gd name="connsiteY17" fmla="*/ 1324200 h 1325357"/>
              <a:gd name="connsiteX18" fmla="*/ 409355 w 1778639"/>
              <a:gd name="connsiteY18" fmla="*/ 1278732 h 1325357"/>
              <a:gd name="connsiteX19" fmla="*/ 667003 w 1778639"/>
              <a:gd name="connsiteY19" fmla="*/ 1117070 h 1325357"/>
              <a:gd name="connsiteX20" fmla="*/ 874133 w 1778639"/>
              <a:gd name="connsiteY20" fmla="*/ 1086759 h 1325357"/>
              <a:gd name="connsiteX21" fmla="*/ 1081262 w 1778639"/>
              <a:gd name="connsiteY21" fmla="*/ 955409 h 1325357"/>
              <a:gd name="connsiteX22" fmla="*/ 1207560 w 1778639"/>
              <a:gd name="connsiteY22" fmla="*/ 1081707 h 1325357"/>
              <a:gd name="connsiteX23" fmla="*/ 1202508 w 1778639"/>
              <a:gd name="connsiteY23" fmla="*/ 1167590 h 1325357"/>
              <a:gd name="connsiteX24" fmla="*/ 1293443 w 1778639"/>
              <a:gd name="connsiteY24" fmla="*/ 1132226 h 1325357"/>
              <a:gd name="connsiteX25" fmla="*/ 1323755 w 1778639"/>
              <a:gd name="connsiteY25" fmla="*/ 960460 h 1325357"/>
              <a:gd name="connsiteX26" fmla="*/ 1475313 w 1778639"/>
              <a:gd name="connsiteY26" fmla="*/ 990772 h 1325357"/>
              <a:gd name="connsiteX27" fmla="*/ 1672338 w 1778639"/>
              <a:gd name="connsiteY27" fmla="*/ 990772 h 1325357"/>
              <a:gd name="connsiteX28" fmla="*/ 1778429 w 1778639"/>
              <a:gd name="connsiteY28" fmla="*/ 985720 h 1325357"/>
              <a:gd name="connsiteX29" fmla="*/ 1647079 w 1778639"/>
              <a:gd name="connsiteY29" fmla="*/ 869526 h 1325357"/>
              <a:gd name="connsiteX30" fmla="*/ 1616767 w 1778639"/>
              <a:gd name="connsiteY30" fmla="*/ 758383 h 1325357"/>
              <a:gd name="connsiteX31" fmla="*/ 1621819 w 1778639"/>
              <a:gd name="connsiteY31" fmla="*/ 707864 h 1325357"/>
              <a:gd name="connsiteX32" fmla="*/ 1146937 w 1778639"/>
              <a:gd name="connsiteY32" fmla="*/ 56164 h 132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778639" h="1325357">
                <a:moveTo>
                  <a:pt x="1146937" y="56164"/>
                </a:moveTo>
                <a:cubicBezTo>
                  <a:pt x="1038320" y="-53295"/>
                  <a:pt x="1019796" y="26694"/>
                  <a:pt x="970119" y="51112"/>
                </a:cubicBezTo>
                <a:cubicBezTo>
                  <a:pt x="920442" y="75530"/>
                  <a:pt x="887604" y="150467"/>
                  <a:pt x="848873" y="202670"/>
                </a:cubicBezTo>
                <a:cubicBezTo>
                  <a:pt x="810142" y="254873"/>
                  <a:pt x="773936" y="323075"/>
                  <a:pt x="737731" y="364332"/>
                </a:cubicBezTo>
                <a:cubicBezTo>
                  <a:pt x="701525" y="405590"/>
                  <a:pt x="614800" y="445163"/>
                  <a:pt x="631640" y="450215"/>
                </a:cubicBezTo>
                <a:cubicBezTo>
                  <a:pt x="648480" y="455267"/>
                  <a:pt x="770568" y="407274"/>
                  <a:pt x="838769" y="394644"/>
                </a:cubicBezTo>
                <a:cubicBezTo>
                  <a:pt x="906970" y="382014"/>
                  <a:pt x="995379" y="377804"/>
                  <a:pt x="1040847" y="374436"/>
                </a:cubicBezTo>
                <a:cubicBezTo>
                  <a:pt x="1086314" y="371068"/>
                  <a:pt x="1113258" y="349176"/>
                  <a:pt x="1111574" y="374436"/>
                </a:cubicBezTo>
                <a:cubicBezTo>
                  <a:pt x="1109890" y="399696"/>
                  <a:pt x="1066949" y="485579"/>
                  <a:pt x="1030743" y="525994"/>
                </a:cubicBezTo>
                <a:cubicBezTo>
                  <a:pt x="994537" y="566410"/>
                  <a:pt x="963383" y="603457"/>
                  <a:pt x="894340" y="616929"/>
                </a:cubicBezTo>
                <a:cubicBezTo>
                  <a:pt x="825297" y="630401"/>
                  <a:pt x="662793" y="589985"/>
                  <a:pt x="616484" y="606825"/>
                </a:cubicBezTo>
                <a:cubicBezTo>
                  <a:pt x="570175" y="623665"/>
                  <a:pt x="607222" y="664923"/>
                  <a:pt x="616484" y="717968"/>
                </a:cubicBezTo>
                <a:cubicBezTo>
                  <a:pt x="625746" y="771013"/>
                  <a:pt x="667003" y="872894"/>
                  <a:pt x="672055" y="925097"/>
                </a:cubicBezTo>
                <a:cubicBezTo>
                  <a:pt x="677107" y="977300"/>
                  <a:pt x="681317" y="1004244"/>
                  <a:pt x="646796" y="1031188"/>
                </a:cubicBezTo>
                <a:cubicBezTo>
                  <a:pt x="612275" y="1058132"/>
                  <a:pt x="532285" y="1064025"/>
                  <a:pt x="464926" y="1086759"/>
                </a:cubicBezTo>
                <a:cubicBezTo>
                  <a:pt x="397567" y="1109493"/>
                  <a:pt x="320104" y="1141488"/>
                  <a:pt x="242641" y="1167590"/>
                </a:cubicBezTo>
                <a:cubicBezTo>
                  <a:pt x="165178" y="1193692"/>
                  <a:pt x="-5746" y="1217267"/>
                  <a:pt x="148" y="1243369"/>
                </a:cubicBezTo>
                <a:cubicBezTo>
                  <a:pt x="6042" y="1269471"/>
                  <a:pt x="209804" y="1318306"/>
                  <a:pt x="278005" y="1324200"/>
                </a:cubicBezTo>
                <a:cubicBezTo>
                  <a:pt x="346206" y="1330094"/>
                  <a:pt x="344522" y="1313254"/>
                  <a:pt x="409355" y="1278732"/>
                </a:cubicBezTo>
                <a:cubicBezTo>
                  <a:pt x="474188" y="1244210"/>
                  <a:pt x="589540" y="1149066"/>
                  <a:pt x="667003" y="1117070"/>
                </a:cubicBezTo>
                <a:cubicBezTo>
                  <a:pt x="744466" y="1085075"/>
                  <a:pt x="805090" y="1113702"/>
                  <a:pt x="874133" y="1086759"/>
                </a:cubicBezTo>
                <a:cubicBezTo>
                  <a:pt x="943176" y="1059816"/>
                  <a:pt x="1025691" y="956251"/>
                  <a:pt x="1081262" y="955409"/>
                </a:cubicBezTo>
                <a:cubicBezTo>
                  <a:pt x="1136833" y="954567"/>
                  <a:pt x="1187352" y="1046344"/>
                  <a:pt x="1207560" y="1081707"/>
                </a:cubicBezTo>
                <a:cubicBezTo>
                  <a:pt x="1227768" y="1117071"/>
                  <a:pt x="1188194" y="1159170"/>
                  <a:pt x="1202508" y="1167590"/>
                </a:cubicBezTo>
                <a:cubicBezTo>
                  <a:pt x="1216822" y="1176010"/>
                  <a:pt x="1273235" y="1166748"/>
                  <a:pt x="1293443" y="1132226"/>
                </a:cubicBezTo>
                <a:cubicBezTo>
                  <a:pt x="1313651" y="1097704"/>
                  <a:pt x="1293443" y="984036"/>
                  <a:pt x="1323755" y="960460"/>
                </a:cubicBezTo>
                <a:cubicBezTo>
                  <a:pt x="1354067" y="936884"/>
                  <a:pt x="1417216" y="985720"/>
                  <a:pt x="1475313" y="990772"/>
                </a:cubicBezTo>
                <a:cubicBezTo>
                  <a:pt x="1533410" y="995824"/>
                  <a:pt x="1621819" y="991614"/>
                  <a:pt x="1672338" y="990772"/>
                </a:cubicBezTo>
                <a:cubicBezTo>
                  <a:pt x="1722857" y="989930"/>
                  <a:pt x="1782639" y="1005928"/>
                  <a:pt x="1778429" y="985720"/>
                </a:cubicBezTo>
                <a:cubicBezTo>
                  <a:pt x="1774219" y="965512"/>
                  <a:pt x="1674023" y="907416"/>
                  <a:pt x="1647079" y="869526"/>
                </a:cubicBezTo>
                <a:cubicBezTo>
                  <a:pt x="1620135" y="831636"/>
                  <a:pt x="1620977" y="785327"/>
                  <a:pt x="1616767" y="758383"/>
                </a:cubicBezTo>
                <a:cubicBezTo>
                  <a:pt x="1612557" y="731439"/>
                  <a:pt x="1700966" y="819848"/>
                  <a:pt x="1621819" y="707864"/>
                </a:cubicBezTo>
                <a:cubicBezTo>
                  <a:pt x="1542672" y="595880"/>
                  <a:pt x="1255554" y="165623"/>
                  <a:pt x="1146937" y="56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ysClr val="windowText" lastClr="000000"/>
              </a:solidFill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4050D80-3892-4153-A598-FCE83AAD2B59}"/>
              </a:ext>
            </a:extLst>
          </p:cNvPr>
          <p:cNvCxnSpPr>
            <a:cxnSpLocks/>
          </p:cNvCxnSpPr>
          <p:nvPr/>
        </p:nvCxnSpPr>
        <p:spPr>
          <a:xfrm>
            <a:off x="4905109" y="1766937"/>
            <a:ext cx="1561524" cy="2004963"/>
          </a:xfrm>
          <a:prstGeom prst="line">
            <a:avLst/>
          </a:prstGeom>
          <a:ln w="5715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05F3F46-8960-457C-9BA2-0277103C0107}"/>
              </a:ext>
            </a:extLst>
          </p:cNvPr>
          <p:cNvCxnSpPr>
            <a:cxnSpLocks/>
          </p:cNvCxnSpPr>
          <p:nvPr/>
        </p:nvCxnSpPr>
        <p:spPr>
          <a:xfrm>
            <a:off x="6277243" y="1818366"/>
            <a:ext cx="0" cy="2598832"/>
          </a:xfrm>
          <a:prstGeom prst="line">
            <a:avLst/>
          </a:prstGeom>
          <a:ln w="19050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6FEFF64-1D90-4424-975E-12EA4F62BEC8}"/>
              </a:ext>
            </a:extLst>
          </p:cNvPr>
          <p:cNvSpPr/>
          <p:nvPr/>
        </p:nvSpPr>
        <p:spPr>
          <a:xfrm rot="20565271">
            <a:off x="3060048" y="3657296"/>
            <a:ext cx="157237" cy="43924"/>
          </a:xfrm>
          <a:custGeom>
            <a:avLst/>
            <a:gdLst>
              <a:gd name="connsiteX0" fmla="*/ 208388 w 209649"/>
              <a:gd name="connsiteY0" fmla="*/ 1202 h 58565"/>
              <a:gd name="connsiteX1" fmla="*/ 91510 w 209649"/>
              <a:gd name="connsiteY1" fmla="*/ 56203 h 58565"/>
              <a:gd name="connsiteX2" fmla="*/ 39946 w 209649"/>
              <a:gd name="connsiteY2" fmla="*/ 45890 h 58565"/>
              <a:gd name="connsiteX3" fmla="*/ 9008 w 209649"/>
              <a:gd name="connsiteY3" fmla="*/ 21827 h 58565"/>
              <a:gd name="connsiteX4" fmla="*/ 208388 w 209649"/>
              <a:gd name="connsiteY4" fmla="*/ 1202 h 5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649" h="58565">
                <a:moveTo>
                  <a:pt x="208388" y="1202"/>
                </a:moveTo>
                <a:cubicBezTo>
                  <a:pt x="222138" y="6931"/>
                  <a:pt x="119584" y="48755"/>
                  <a:pt x="91510" y="56203"/>
                </a:cubicBezTo>
                <a:cubicBezTo>
                  <a:pt x="63436" y="63651"/>
                  <a:pt x="53696" y="51619"/>
                  <a:pt x="39946" y="45890"/>
                </a:cubicBezTo>
                <a:cubicBezTo>
                  <a:pt x="26196" y="40161"/>
                  <a:pt x="-19065" y="32140"/>
                  <a:pt x="9008" y="21827"/>
                </a:cubicBezTo>
                <a:cubicBezTo>
                  <a:pt x="37081" y="11514"/>
                  <a:pt x="194638" y="-4527"/>
                  <a:pt x="208388" y="1202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F1F3221-1958-474A-8DC4-075AA9738F0C}"/>
              </a:ext>
            </a:extLst>
          </p:cNvPr>
          <p:cNvSpPr/>
          <p:nvPr/>
        </p:nvSpPr>
        <p:spPr>
          <a:xfrm rot="20565271">
            <a:off x="3361516" y="2557815"/>
            <a:ext cx="157237" cy="43924"/>
          </a:xfrm>
          <a:custGeom>
            <a:avLst/>
            <a:gdLst>
              <a:gd name="connsiteX0" fmla="*/ 208388 w 209649"/>
              <a:gd name="connsiteY0" fmla="*/ 1202 h 58565"/>
              <a:gd name="connsiteX1" fmla="*/ 91510 w 209649"/>
              <a:gd name="connsiteY1" fmla="*/ 56203 h 58565"/>
              <a:gd name="connsiteX2" fmla="*/ 39946 w 209649"/>
              <a:gd name="connsiteY2" fmla="*/ 45890 h 58565"/>
              <a:gd name="connsiteX3" fmla="*/ 9008 w 209649"/>
              <a:gd name="connsiteY3" fmla="*/ 21827 h 58565"/>
              <a:gd name="connsiteX4" fmla="*/ 208388 w 209649"/>
              <a:gd name="connsiteY4" fmla="*/ 1202 h 5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649" h="58565">
                <a:moveTo>
                  <a:pt x="208388" y="1202"/>
                </a:moveTo>
                <a:cubicBezTo>
                  <a:pt x="222138" y="6931"/>
                  <a:pt x="119584" y="48755"/>
                  <a:pt x="91510" y="56203"/>
                </a:cubicBezTo>
                <a:cubicBezTo>
                  <a:pt x="63436" y="63651"/>
                  <a:pt x="53696" y="51619"/>
                  <a:pt x="39946" y="45890"/>
                </a:cubicBezTo>
                <a:cubicBezTo>
                  <a:pt x="26196" y="40161"/>
                  <a:pt x="-19065" y="32140"/>
                  <a:pt x="9008" y="21827"/>
                </a:cubicBezTo>
                <a:cubicBezTo>
                  <a:pt x="37081" y="11514"/>
                  <a:pt x="194638" y="-4527"/>
                  <a:pt x="208388" y="1202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063661EC-F6EF-463D-AF61-5071AC89D6A1}"/>
              </a:ext>
            </a:extLst>
          </p:cNvPr>
          <p:cNvSpPr/>
          <p:nvPr/>
        </p:nvSpPr>
        <p:spPr>
          <a:xfrm>
            <a:off x="4963565" y="3345346"/>
            <a:ext cx="136756" cy="122546"/>
          </a:xfrm>
          <a:custGeom>
            <a:avLst/>
            <a:gdLst>
              <a:gd name="connsiteX0" fmla="*/ 180601 w 180601"/>
              <a:gd name="connsiteY0" fmla="*/ 0 h 182192"/>
              <a:gd name="connsiteX1" fmla="*/ 77473 w 180601"/>
              <a:gd name="connsiteY1" fmla="*/ 82502 h 182192"/>
              <a:gd name="connsiteX2" fmla="*/ 80911 w 180601"/>
              <a:gd name="connsiteY2" fmla="*/ 144379 h 182192"/>
              <a:gd name="connsiteX3" fmla="*/ 46535 w 180601"/>
              <a:gd name="connsiteY3" fmla="*/ 144379 h 182192"/>
              <a:gd name="connsiteX4" fmla="*/ 5284 w 180601"/>
              <a:gd name="connsiteY4" fmla="*/ 175317 h 182192"/>
              <a:gd name="connsiteX5" fmla="*/ 1846 w 180601"/>
              <a:gd name="connsiteY5" fmla="*/ 182192 h 18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601" h="182192">
                <a:moveTo>
                  <a:pt x="180601" y="0"/>
                </a:moveTo>
                <a:cubicBezTo>
                  <a:pt x="137344" y="29219"/>
                  <a:pt x="94088" y="58439"/>
                  <a:pt x="77473" y="82502"/>
                </a:cubicBezTo>
                <a:cubicBezTo>
                  <a:pt x="60858" y="106565"/>
                  <a:pt x="86067" y="134066"/>
                  <a:pt x="80911" y="144379"/>
                </a:cubicBezTo>
                <a:cubicBezTo>
                  <a:pt x="75755" y="154692"/>
                  <a:pt x="59139" y="139223"/>
                  <a:pt x="46535" y="144379"/>
                </a:cubicBezTo>
                <a:cubicBezTo>
                  <a:pt x="33931" y="149535"/>
                  <a:pt x="5284" y="175317"/>
                  <a:pt x="5284" y="175317"/>
                </a:cubicBezTo>
                <a:cubicBezTo>
                  <a:pt x="-2164" y="181619"/>
                  <a:pt x="-159" y="181905"/>
                  <a:pt x="1846" y="182192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84FA507-01BD-4859-9F74-AF2326EC3476}"/>
              </a:ext>
            </a:extLst>
          </p:cNvPr>
          <p:cNvSpPr/>
          <p:nvPr/>
        </p:nvSpPr>
        <p:spPr>
          <a:xfrm>
            <a:off x="3582301" y="2066385"/>
            <a:ext cx="1023341" cy="176615"/>
          </a:xfrm>
          <a:custGeom>
            <a:avLst/>
            <a:gdLst>
              <a:gd name="connsiteX0" fmla="*/ 1512 w 1364454"/>
              <a:gd name="connsiteY0" fmla="*/ 161123 h 235487"/>
              <a:gd name="connsiteX1" fmla="*/ 132863 w 1364454"/>
              <a:gd name="connsiteY1" fmla="*/ 161123 h 235487"/>
              <a:gd name="connsiteX2" fmla="*/ 259161 w 1364454"/>
              <a:gd name="connsiteY2" fmla="*/ 191435 h 235487"/>
              <a:gd name="connsiteX3" fmla="*/ 355148 w 1364454"/>
              <a:gd name="connsiteY3" fmla="*/ 231850 h 235487"/>
              <a:gd name="connsiteX4" fmla="*/ 410719 w 1364454"/>
              <a:gd name="connsiteY4" fmla="*/ 231850 h 235487"/>
              <a:gd name="connsiteX5" fmla="*/ 617848 w 1364454"/>
              <a:gd name="connsiteY5" fmla="*/ 216695 h 235487"/>
              <a:gd name="connsiteX6" fmla="*/ 799718 w 1364454"/>
              <a:gd name="connsiteY6" fmla="*/ 221746 h 235487"/>
              <a:gd name="connsiteX7" fmla="*/ 996743 w 1364454"/>
              <a:gd name="connsiteY7" fmla="*/ 221746 h 235487"/>
              <a:gd name="connsiteX8" fmla="*/ 1117990 w 1364454"/>
              <a:gd name="connsiteY8" fmla="*/ 216695 h 235487"/>
              <a:gd name="connsiteX9" fmla="*/ 1304911 w 1364454"/>
              <a:gd name="connsiteY9" fmla="*/ 186383 h 235487"/>
              <a:gd name="connsiteX10" fmla="*/ 1360483 w 1364454"/>
              <a:gd name="connsiteY10" fmla="*/ 156071 h 235487"/>
              <a:gd name="connsiteX11" fmla="*/ 1213976 w 1364454"/>
              <a:gd name="connsiteY11" fmla="*/ 166175 h 235487"/>
              <a:gd name="connsiteX12" fmla="*/ 895705 w 1364454"/>
              <a:gd name="connsiteY12" fmla="*/ 130812 h 235487"/>
              <a:gd name="connsiteX13" fmla="*/ 673420 w 1364454"/>
              <a:gd name="connsiteY13" fmla="*/ 130812 h 235487"/>
              <a:gd name="connsiteX14" fmla="*/ 567329 w 1364454"/>
              <a:gd name="connsiteY14" fmla="*/ 120708 h 235487"/>
              <a:gd name="connsiteX15" fmla="*/ 390511 w 1364454"/>
              <a:gd name="connsiteY15" fmla="*/ 70188 h 235487"/>
              <a:gd name="connsiteX16" fmla="*/ 153070 w 1364454"/>
              <a:gd name="connsiteY16" fmla="*/ 9565 h 235487"/>
              <a:gd name="connsiteX17" fmla="*/ 82343 w 1364454"/>
              <a:gd name="connsiteY17" fmla="*/ 9565 h 235487"/>
              <a:gd name="connsiteX18" fmla="*/ 62136 w 1364454"/>
              <a:gd name="connsiteY18" fmla="*/ 100500 h 235487"/>
              <a:gd name="connsiteX19" fmla="*/ 1512 w 1364454"/>
              <a:gd name="connsiteY19" fmla="*/ 161123 h 23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64454" h="235487">
                <a:moveTo>
                  <a:pt x="1512" y="161123"/>
                </a:moveTo>
                <a:cubicBezTo>
                  <a:pt x="13300" y="171227"/>
                  <a:pt x="89922" y="156071"/>
                  <a:pt x="132863" y="161123"/>
                </a:cubicBezTo>
                <a:cubicBezTo>
                  <a:pt x="175804" y="166175"/>
                  <a:pt x="222114" y="179647"/>
                  <a:pt x="259161" y="191435"/>
                </a:cubicBezTo>
                <a:cubicBezTo>
                  <a:pt x="296209" y="203223"/>
                  <a:pt x="329888" y="225114"/>
                  <a:pt x="355148" y="231850"/>
                </a:cubicBezTo>
                <a:cubicBezTo>
                  <a:pt x="380408" y="238586"/>
                  <a:pt x="366936" y="234376"/>
                  <a:pt x="410719" y="231850"/>
                </a:cubicBezTo>
                <a:cubicBezTo>
                  <a:pt x="454502" y="229324"/>
                  <a:pt x="553015" y="218379"/>
                  <a:pt x="617848" y="216695"/>
                </a:cubicBezTo>
                <a:lnTo>
                  <a:pt x="799718" y="221746"/>
                </a:lnTo>
                <a:cubicBezTo>
                  <a:pt x="862867" y="222588"/>
                  <a:pt x="943698" y="222588"/>
                  <a:pt x="996743" y="221746"/>
                </a:cubicBezTo>
                <a:cubicBezTo>
                  <a:pt x="1049788" y="220904"/>
                  <a:pt x="1066629" y="222589"/>
                  <a:pt x="1117990" y="216695"/>
                </a:cubicBezTo>
                <a:cubicBezTo>
                  <a:pt x="1169351" y="210801"/>
                  <a:pt x="1264496" y="196487"/>
                  <a:pt x="1304911" y="186383"/>
                </a:cubicBezTo>
                <a:cubicBezTo>
                  <a:pt x="1345327" y="176279"/>
                  <a:pt x="1375639" y="159439"/>
                  <a:pt x="1360483" y="156071"/>
                </a:cubicBezTo>
                <a:cubicBezTo>
                  <a:pt x="1345327" y="152703"/>
                  <a:pt x="1291439" y="170385"/>
                  <a:pt x="1213976" y="166175"/>
                </a:cubicBezTo>
                <a:cubicBezTo>
                  <a:pt x="1136513" y="161965"/>
                  <a:pt x="985798" y="136706"/>
                  <a:pt x="895705" y="130812"/>
                </a:cubicBezTo>
                <a:cubicBezTo>
                  <a:pt x="805612" y="124918"/>
                  <a:pt x="728149" y="132496"/>
                  <a:pt x="673420" y="130812"/>
                </a:cubicBezTo>
                <a:cubicBezTo>
                  <a:pt x="618691" y="129128"/>
                  <a:pt x="614480" y="130812"/>
                  <a:pt x="567329" y="120708"/>
                </a:cubicBezTo>
                <a:cubicBezTo>
                  <a:pt x="520178" y="110604"/>
                  <a:pt x="459554" y="88712"/>
                  <a:pt x="390511" y="70188"/>
                </a:cubicBezTo>
                <a:cubicBezTo>
                  <a:pt x="321468" y="51664"/>
                  <a:pt x="204431" y="19669"/>
                  <a:pt x="153070" y="9565"/>
                </a:cubicBezTo>
                <a:cubicBezTo>
                  <a:pt x="101709" y="-539"/>
                  <a:pt x="97499" y="-5591"/>
                  <a:pt x="82343" y="9565"/>
                </a:cubicBezTo>
                <a:cubicBezTo>
                  <a:pt x="67187" y="24721"/>
                  <a:pt x="73924" y="78608"/>
                  <a:pt x="62136" y="100500"/>
                </a:cubicBezTo>
                <a:cubicBezTo>
                  <a:pt x="50348" y="122392"/>
                  <a:pt x="-10276" y="151019"/>
                  <a:pt x="1512" y="16112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390B6084-F740-42C6-8FE5-FFECD9D7A477}"/>
              </a:ext>
            </a:extLst>
          </p:cNvPr>
          <p:cNvSpPr/>
          <p:nvPr/>
        </p:nvSpPr>
        <p:spPr>
          <a:xfrm>
            <a:off x="3927389" y="2176227"/>
            <a:ext cx="807581" cy="75649"/>
          </a:xfrm>
          <a:custGeom>
            <a:avLst/>
            <a:gdLst>
              <a:gd name="connsiteX0" fmla="*/ 1075139 w 1076774"/>
              <a:gd name="connsiteY0" fmla="*/ 3861 h 100865"/>
              <a:gd name="connsiteX1" fmla="*/ 706348 w 1076774"/>
              <a:gd name="connsiteY1" fmla="*/ 19016 h 100865"/>
              <a:gd name="connsiteX2" fmla="*/ 433543 w 1076774"/>
              <a:gd name="connsiteY2" fmla="*/ 39224 h 100865"/>
              <a:gd name="connsiteX3" fmla="*/ 236518 w 1076774"/>
              <a:gd name="connsiteY3" fmla="*/ 39224 h 100865"/>
              <a:gd name="connsiteX4" fmla="*/ 34441 w 1076774"/>
              <a:gd name="connsiteY4" fmla="*/ 24068 h 100865"/>
              <a:gd name="connsiteX5" fmla="*/ 4129 w 1076774"/>
              <a:gd name="connsiteY5" fmla="*/ 39224 h 100865"/>
              <a:gd name="connsiteX6" fmla="*/ 79908 w 1076774"/>
              <a:gd name="connsiteY6" fmla="*/ 74588 h 100865"/>
              <a:gd name="connsiteX7" fmla="*/ 226414 w 1076774"/>
              <a:gd name="connsiteY7" fmla="*/ 94795 h 100865"/>
              <a:gd name="connsiteX8" fmla="*/ 499218 w 1076774"/>
              <a:gd name="connsiteY8" fmla="*/ 74588 h 100865"/>
              <a:gd name="connsiteX9" fmla="*/ 645725 w 1076774"/>
              <a:gd name="connsiteY9" fmla="*/ 94795 h 100865"/>
              <a:gd name="connsiteX10" fmla="*/ 832646 w 1076774"/>
              <a:gd name="connsiteY10" fmla="*/ 94795 h 100865"/>
              <a:gd name="connsiteX11" fmla="*/ 1075139 w 1076774"/>
              <a:gd name="connsiteY11" fmla="*/ 3861 h 100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6774" h="100865">
                <a:moveTo>
                  <a:pt x="1075139" y="3861"/>
                </a:moveTo>
                <a:cubicBezTo>
                  <a:pt x="1054089" y="-8769"/>
                  <a:pt x="813281" y="13122"/>
                  <a:pt x="706348" y="19016"/>
                </a:cubicBezTo>
                <a:cubicBezTo>
                  <a:pt x="599415" y="24910"/>
                  <a:pt x="511848" y="35856"/>
                  <a:pt x="433543" y="39224"/>
                </a:cubicBezTo>
                <a:cubicBezTo>
                  <a:pt x="355238" y="42592"/>
                  <a:pt x="303035" y="41750"/>
                  <a:pt x="236518" y="39224"/>
                </a:cubicBezTo>
                <a:cubicBezTo>
                  <a:pt x="170001" y="36698"/>
                  <a:pt x="73172" y="24068"/>
                  <a:pt x="34441" y="24068"/>
                </a:cubicBezTo>
                <a:cubicBezTo>
                  <a:pt x="-4290" y="24068"/>
                  <a:pt x="-3449" y="30804"/>
                  <a:pt x="4129" y="39224"/>
                </a:cubicBezTo>
                <a:cubicBezTo>
                  <a:pt x="11707" y="47644"/>
                  <a:pt x="42860" y="65326"/>
                  <a:pt x="79908" y="74588"/>
                </a:cubicBezTo>
                <a:cubicBezTo>
                  <a:pt x="116956" y="83850"/>
                  <a:pt x="156529" y="94795"/>
                  <a:pt x="226414" y="94795"/>
                </a:cubicBezTo>
                <a:cubicBezTo>
                  <a:pt x="296299" y="94795"/>
                  <a:pt x="429333" y="74588"/>
                  <a:pt x="499218" y="74588"/>
                </a:cubicBezTo>
                <a:cubicBezTo>
                  <a:pt x="569103" y="74588"/>
                  <a:pt x="590154" y="91427"/>
                  <a:pt x="645725" y="94795"/>
                </a:cubicBezTo>
                <a:cubicBezTo>
                  <a:pt x="701296" y="98163"/>
                  <a:pt x="756867" y="106583"/>
                  <a:pt x="832646" y="94795"/>
                </a:cubicBezTo>
                <a:cubicBezTo>
                  <a:pt x="908425" y="83007"/>
                  <a:pt x="1096189" y="16491"/>
                  <a:pt x="1075139" y="3861"/>
                </a:cubicBezTo>
                <a:close/>
              </a:path>
            </a:pathLst>
          </a:custGeom>
          <a:solidFill>
            <a:srgbClr val="FFFFFF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73B7985-597B-4E7F-8915-209B6BB3EE64}"/>
              </a:ext>
            </a:extLst>
          </p:cNvPr>
          <p:cNvSpPr/>
          <p:nvPr/>
        </p:nvSpPr>
        <p:spPr>
          <a:xfrm>
            <a:off x="4019458" y="1920452"/>
            <a:ext cx="1023341" cy="176615"/>
          </a:xfrm>
          <a:custGeom>
            <a:avLst/>
            <a:gdLst>
              <a:gd name="connsiteX0" fmla="*/ 1512 w 1364454"/>
              <a:gd name="connsiteY0" fmla="*/ 161123 h 235487"/>
              <a:gd name="connsiteX1" fmla="*/ 132863 w 1364454"/>
              <a:gd name="connsiteY1" fmla="*/ 161123 h 235487"/>
              <a:gd name="connsiteX2" fmla="*/ 259161 w 1364454"/>
              <a:gd name="connsiteY2" fmla="*/ 191435 h 235487"/>
              <a:gd name="connsiteX3" fmla="*/ 355148 w 1364454"/>
              <a:gd name="connsiteY3" fmla="*/ 231850 h 235487"/>
              <a:gd name="connsiteX4" fmla="*/ 410719 w 1364454"/>
              <a:gd name="connsiteY4" fmla="*/ 231850 h 235487"/>
              <a:gd name="connsiteX5" fmla="*/ 617848 w 1364454"/>
              <a:gd name="connsiteY5" fmla="*/ 216695 h 235487"/>
              <a:gd name="connsiteX6" fmla="*/ 799718 w 1364454"/>
              <a:gd name="connsiteY6" fmla="*/ 221746 h 235487"/>
              <a:gd name="connsiteX7" fmla="*/ 996743 w 1364454"/>
              <a:gd name="connsiteY7" fmla="*/ 221746 h 235487"/>
              <a:gd name="connsiteX8" fmla="*/ 1117990 w 1364454"/>
              <a:gd name="connsiteY8" fmla="*/ 216695 h 235487"/>
              <a:gd name="connsiteX9" fmla="*/ 1304911 w 1364454"/>
              <a:gd name="connsiteY9" fmla="*/ 186383 h 235487"/>
              <a:gd name="connsiteX10" fmla="*/ 1360483 w 1364454"/>
              <a:gd name="connsiteY10" fmla="*/ 156071 h 235487"/>
              <a:gd name="connsiteX11" fmla="*/ 1213976 w 1364454"/>
              <a:gd name="connsiteY11" fmla="*/ 166175 h 235487"/>
              <a:gd name="connsiteX12" fmla="*/ 895705 w 1364454"/>
              <a:gd name="connsiteY12" fmla="*/ 130812 h 235487"/>
              <a:gd name="connsiteX13" fmla="*/ 673420 w 1364454"/>
              <a:gd name="connsiteY13" fmla="*/ 130812 h 235487"/>
              <a:gd name="connsiteX14" fmla="*/ 567329 w 1364454"/>
              <a:gd name="connsiteY14" fmla="*/ 120708 h 235487"/>
              <a:gd name="connsiteX15" fmla="*/ 390511 w 1364454"/>
              <a:gd name="connsiteY15" fmla="*/ 70188 h 235487"/>
              <a:gd name="connsiteX16" fmla="*/ 153070 w 1364454"/>
              <a:gd name="connsiteY16" fmla="*/ 9565 h 235487"/>
              <a:gd name="connsiteX17" fmla="*/ 82343 w 1364454"/>
              <a:gd name="connsiteY17" fmla="*/ 9565 h 235487"/>
              <a:gd name="connsiteX18" fmla="*/ 62136 w 1364454"/>
              <a:gd name="connsiteY18" fmla="*/ 100500 h 235487"/>
              <a:gd name="connsiteX19" fmla="*/ 1512 w 1364454"/>
              <a:gd name="connsiteY19" fmla="*/ 161123 h 23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64454" h="235487">
                <a:moveTo>
                  <a:pt x="1512" y="161123"/>
                </a:moveTo>
                <a:cubicBezTo>
                  <a:pt x="13300" y="171227"/>
                  <a:pt x="89922" y="156071"/>
                  <a:pt x="132863" y="161123"/>
                </a:cubicBezTo>
                <a:cubicBezTo>
                  <a:pt x="175804" y="166175"/>
                  <a:pt x="222114" y="179647"/>
                  <a:pt x="259161" y="191435"/>
                </a:cubicBezTo>
                <a:cubicBezTo>
                  <a:pt x="296209" y="203223"/>
                  <a:pt x="329888" y="225114"/>
                  <a:pt x="355148" y="231850"/>
                </a:cubicBezTo>
                <a:cubicBezTo>
                  <a:pt x="380408" y="238586"/>
                  <a:pt x="366936" y="234376"/>
                  <a:pt x="410719" y="231850"/>
                </a:cubicBezTo>
                <a:cubicBezTo>
                  <a:pt x="454502" y="229324"/>
                  <a:pt x="553015" y="218379"/>
                  <a:pt x="617848" y="216695"/>
                </a:cubicBezTo>
                <a:lnTo>
                  <a:pt x="799718" y="221746"/>
                </a:lnTo>
                <a:cubicBezTo>
                  <a:pt x="862867" y="222588"/>
                  <a:pt x="943698" y="222588"/>
                  <a:pt x="996743" y="221746"/>
                </a:cubicBezTo>
                <a:cubicBezTo>
                  <a:pt x="1049788" y="220904"/>
                  <a:pt x="1066629" y="222589"/>
                  <a:pt x="1117990" y="216695"/>
                </a:cubicBezTo>
                <a:cubicBezTo>
                  <a:pt x="1169351" y="210801"/>
                  <a:pt x="1264496" y="196487"/>
                  <a:pt x="1304911" y="186383"/>
                </a:cubicBezTo>
                <a:cubicBezTo>
                  <a:pt x="1345327" y="176279"/>
                  <a:pt x="1375639" y="159439"/>
                  <a:pt x="1360483" y="156071"/>
                </a:cubicBezTo>
                <a:cubicBezTo>
                  <a:pt x="1345327" y="152703"/>
                  <a:pt x="1291439" y="170385"/>
                  <a:pt x="1213976" y="166175"/>
                </a:cubicBezTo>
                <a:cubicBezTo>
                  <a:pt x="1136513" y="161965"/>
                  <a:pt x="985798" y="136706"/>
                  <a:pt x="895705" y="130812"/>
                </a:cubicBezTo>
                <a:cubicBezTo>
                  <a:pt x="805612" y="124918"/>
                  <a:pt x="728149" y="132496"/>
                  <a:pt x="673420" y="130812"/>
                </a:cubicBezTo>
                <a:cubicBezTo>
                  <a:pt x="618691" y="129128"/>
                  <a:pt x="614480" y="130812"/>
                  <a:pt x="567329" y="120708"/>
                </a:cubicBezTo>
                <a:cubicBezTo>
                  <a:pt x="520178" y="110604"/>
                  <a:pt x="459554" y="88712"/>
                  <a:pt x="390511" y="70188"/>
                </a:cubicBezTo>
                <a:cubicBezTo>
                  <a:pt x="321468" y="51664"/>
                  <a:pt x="204431" y="19669"/>
                  <a:pt x="153070" y="9565"/>
                </a:cubicBezTo>
                <a:cubicBezTo>
                  <a:pt x="101709" y="-539"/>
                  <a:pt x="97499" y="-5591"/>
                  <a:pt x="82343" y="9565"/>
                </a:cubicBezTo>
                <a:cubicBezTo>
                  <a:pt x="67187" y="24721"/>
                  <a:pt x="73924" y="78608"/>
                  <a:pt x="62136" y="100500"/>
                </a:cubicBezTo>
                <a:cubicBezTo>
                  <a:pt x="50348" y="122392"/>
                  <a:pt x="-10276" y="151019"/>
                  <a:pt x="1512" y="16112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8D8D871E-FB8A-4014-9D13-E9EC1720C0B9}"/>
              </a:ext>
            </a:extLst>
          </p:cNvPr>
          <p:cNvSpPr/>
          <p:nvPr/>
        </p:nvSpPr>
        <p:spPr>
          <a:xfrm rot="21138643">
            <a:off x="4172085" y="1994751"/>
            <a:ext cx="807581" cy="75649"/>
          </a:xfrm>
          <a:custGeom>
            <a:avLst/>
            <a:gdLst>
              <a:gd name="connsiteX0" fmla="*/ 1075139 w 1076774"/>
              <a:gd name="connsiteY0" fmla="*/ 3861 h 100865"/>
              <a:gd name="connsiteX1" fmla="*/ 706348 w 1076774"/>
              <a:gd name="connsiteY1" fmla="*/ 19016 h 100865"/>
              <a:gd name="connsiteX2" fmla="*/ 433543 w 1076774"/>
              <a:gd name="connsiteY2" fmla="*/ 39224 h 100865"/>
              <a:gd name="connsiteX3" fmla="*/ 236518 w 1076774"/>
              <a:gd name="connsiteY3" fmla="*/ 39224 h 100865"/>
              <a:gd name="connsiteX4" fmla="*/ 34441 w 1076774"/>
              <a:gd name="connsiteY4" fmla="*/ 24068 h 100865"/>
              <a:gd name="connsiteX5" fmla="*/ 4129 w 1076774"/>
              <a:gd name="connsiteY5" fmla="*/ 39224 h 100865"/>
              <a:gd name="connsiteX6" fmla="*/ 79908 w 1076774"/>
              <a:gd name="connsiteY6" fmla="*/ 74588 h 100865"/>
              <a:gd name="connsiteX7" fmla="*/ 226414 w 1076774"/>
              <a:gd name="connsiteY7" fmla="*/ 94795 h 100865"/>
              <a:gd name="connsiteX8" fmla="*/ 499218 w 1076774"/>
              <a:gd name="connsiteY8" fmla="*/ 74588 h 100865"/>
              <a:gd name="connsiteX9" fmla="*/ 645725 w 1076774"/>
              <a:gd name="connsiteY9" fmla="*/ 94795 h 100865"/>
              <a:gd name="connsiteX10" fmla="*/ 832646 w 1076774"/>
              <a:gd name="connsiteY10" fmla="*/ 94795 h 100865"/>
              <a:gd name="connsiteX11" fmla="*/ 1075139 w 1076774"/>
              <a:gd name="connsiteY11" fmla="*/ 3861 h 100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6774" h="100865">
                <a:moveTo>
                  <a:pt x="1075139" y="3861"/>
                </a:moveTo>
                <a:cubicBezTo>
                  <a:pt x="1054089" y="-8769"/>
                  <a:pt x="813281" y="13122"/>
                  <a:pt x="706348" y="19016"/>
                </a:cubicBezTo>
                <a:cubicBezTo>
                  <a:pt x="599415" y="24910"/>
                  <a:pt x="511848" y="35856"/>
                  <a:pt x="433543" y="39224"/>
                </a:cubicBezTo>
                <a:cubicBezTo>
                  <a:pt x="355238" y="42592"/>
                  <a:pt x="303035" y="41750"/>
                  <a:pt x="236518" y="39224"/>
                </a:cubicBezTo>
                <a:cubicBezTo>
                  <a:pt x="170001" y="36698"/>
                  <a:pt x="73172" y="24068"/>
                  <a:pt x="34441" y="24068"/>
                </a:cubicBezTo>
                <a:cubicBezTo>
                  <a:pt x="-4290" y="24068"/>
                  <a:pt x="-3449" y="30804"/>
                  <a:pt x="4129" y="39224"/>
                </a:cubicBezTo>
                <a:cubicBezTo>
                  <a:pt x="11707" y="47644"/>
                  <a:pt x="42860" y="65326"/>
                  <a:pt x="79908" y="74588"/>
                </a:cubicBezTo>
                <a:cubicBezTo>
                  <a:pt x="116956" y="83850"/>
                  <a:pt x="156529" y="94795"/>
                  <a:pt x="226414" y="94795"/>
                </a:cubicBezTo>
                <a:cubicBezTo>
                  <a:pt x="296299" y="94795"/>
                  <a:pt x="429333" y="74588"/>
                  <a:pt x="499218" y="74588"/>
                </a:cubicBezTo>
                <a:cubicBezTo>
                  <a:pt x="569103" y="74588"/>
                  <a:pt x="590154" y="91427"/>
                  <a:pt x="645725" y="94795"/>
                </a:cubicBezTo>
                <a:cubicBezTo>
                  <a:pt x="701296" y="98163"/>
                  <a:pt x="756867" y="106583"/>
                  <a:pt x="832646" y="94795"/>
                </a:cubicBezTo>
                <a:cubicBezTo>
                  <a:pt x="908425" y="83007"/>
                  <a:pt x="1096189" y="16491"/>
                  <a:pt x="1075139" y="3861"/>
                </a:cubicBezTo>
                <a:close/>
              </a:path>
            </a:pathLst>
          </a:custGeom>
          <a:solidFill>
            <a:srgbClr val="FFFFFF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1E361C7E-AAF6-48D7-929F-780CDEAC27C6}"/>
              </a:ext>
            </a:extLst>
          </p:cNvPr>
          <p:cNvSpPr/>
          <p:nvPr/>
        </p:nvSpPr>
        <p:spPr>
          <a:xfrm>
            <a:off x="3778862" y="1864719"/>
            <a:ext cx="1133475" cy="141670"/>
          </a:xfrm>
          <a:custGeom>
            <a:avLst/>
            <a:gdLst>
              <a:gd name="connsiteX0" fmla="*/ 0 w 1511300"/>
              <a:gd name="connsiteY0" fmla="*/ 55033 h 188893"/>
              <a:gd name="connsiteX1" fmla="*/ 211667 w 1511300"/>
              <a:gd name="connsiteY1" fmla="*/ 127000 h 188893"/>
              <a:gd name="connsiteX2" fmla="*/ 355600 w 1511300"/>
              <a:gd name="connsiteY2" fmla="*/ 122766 h 188893"/>
              <a:gd name="connsiteX3" fmla="*/ 516467 w 1511300"/>
              <a:gd name="connsiteY3" fmla="*/ 186266 h 188893"/>
              <a:gd name="connsiteX4" fmla="*/ 690033 w 1511300"/>
              <a:gd name="connsiteY4" fmla="*/ 165100 h 188893"/>
              <a:gd name="connsiteX5" fmla="*/ 778933 w 1511300"/>
              <a:gd name="connsiteY5" fmla="*/ 135466 h 188893"/>
              <a:gd name="connsiteX6" fmla="*/ 922867 w 1511300"/>
              <a:gd name="connsiteY6" fmla="*/ 160866 h 188893"/>
              <a:gd name="connsiteX7" fmla="*/ 986367 w 1511300"/>
              <a:gd name="connsiteY7" fmla="*/ 186266 h 188893"/>
              <a:gd name="connsiteX8" fmla="*/ 1126067 w 1511300"/>
              <a:gd name="connsiteY8" fmla="*/ 93133 h 188893"/>
              <a:gd name="connsiteX9" fmla="*/ 1223433 w 1511300"/>
              <a:gd name="connsiteY9" fmla="*/ 131233 h 188893"/>
              <a:gd name="connsiteX10" fmla="*/ 1367367 w 1511300"/>
              <a:gd name="connsiteY10" fmla="*/ 50800 h 188893"/>
              <a:gd name="connsiteX11" fmla="*/ 1511300 w 1511300"/>
              <a:gd name="connsiteY11" fmla="*/ 0 h 188893"/>
              <a:gd name="connsiteX12" fmla="*/ 1511300 w 1511300"/>
              <a:gd name="connsiteY12" fmla="*/ 0 h 18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1300" h="188893">
                <a:moveTo>
                  <a:pt x="0" y="55033"/>
                </a:moveTo>
                <a:cubicBezTo>
                  <a:pt x="76200" y="85372"/>
                  <a:pt x="152400" y="115711"/>
                  <a:pt x="211667" y="127000"/>
                </a:cubicBezTo>
                <a:cubicBezTo>
                  <a:pt x="270934" y="138289"/>
                  <a:pt x="304800" y="112888"/>
                  <a:pt x="355600" y="122766"/>
                </a:cubicBezTo>
                <a:cubicBezTo>
                  <a:pt x="406400" y="132644"/>
                  <a:pt x="460728" y="179210"/>
                  <a:pt x="516467" y="186266"/>
                </a:cubicBezTo>
                <a:cubicBezTo>
                  <a:pt x="572206" y="193322"/>
                  <a:pt x="646289" y="173567"/>
                  <a:pt x="690033" y="165100"/>
                </a:cubicBezTo>
                <a:cubicBezTo>
                  <a:pt x="733777" y="156633"/>
                  <a:pt x="740127" y="136172"/>
                  <a:pt x="778933" y="135466"/>
                </a:cubicBezTo>
                <a:cubicBezTo>
                  <a:pt x="817739" y="134760"/>
                  <a:pt x="888295" y="152399"/>
                  <a:pt x="922867" y="160866"/>
                </a:cubicBezTo>
                <a:cubicBezTo>
                  <a:pt x="957439" y="169333"/>
                  <a:pt x="952500" y="197555"/>
                  <a:pt x="986367" y="186266"/>
                </a:cubicBezTo>
                <a:cubicBezTo>
                  <a:pt x="1020234" y="174977"/>
                  <a:pt x="1086556" y="102305"/>
                  <a:pt x="1126067" y="93133"/>
                </a:cubicBezTo>
                <a:cubicBezTo>
                  <a:pt x="1165578" y="83961"/>
                  <a:pt x="1183216" y="138288"/>
                  <a:pt x="1223433" y="131233"/>
                </a:cubicBezTo>
                <a:cubicBezTo>
                  <a:pt x="1263650" y="124178"/>
                  <a:pt x="1319389" y="72672"/>
                  <a:pt x="1367367" y="50800"/>
                </a:cubicBezTo>
                <a:cubicBezTo>
                  <a:pt x="1415345" y="28928"/>
                  <a:pt x="1511300" y="0"/>
                  <a:pt x="1511300" y="0"/>
                </a:cubicBezTo>
                <a:lnTo>
                  <a:pt x="1511300" y="0"/>
                </a:lnTo>
              </a:path>
            </a:pathLst>
          </a:custGeom>
          <a:noFill/>
          <a:ln w="127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71FBC43A-0B66-428A-A56F-64833DD652BD}"/>
              </a:ext>
            </a:extLst>
          </p:cNvPr>
          <p:cNvSpPr/>
          <p:nvPr/>
        </p:nvSpPr>
        <p:spPr>
          <a:xfrm>
            <a:off x="3927389" y="2005385"/>
            <a:ext cx="1133475" cy="141670"/>
          </a:xfrm>
          <a:custGeom>
            <a:avLst/>
            <a:gdLst>
              <a:gd name="connsiteX0" fmla="*/ 0 w 1511300"/>
              <a:gd name="connsiteY0" fmla="*/ 55033 h 188893"/>
              <a:gd name="connsiteX1" fmla="*/ 211667 w 1511300"/>
              <a:gd name="connsiteY1" fmla="*/ 127000 h 188893"/>
              <a:gd name="connsiteX2" fmla="*/ 355600 w 1511300"/>
              <a:gd name="connsiteY2" fmla="*/ 122766 h 188893"/>
              <a:gd name="connsiteX3" fmla="*/ 516467 w 1511300"/>
              <a:gd name="connsiteY3" fmla="*/ 186266 h 188893"/>
              <a:gd name="connsiteX4" fmla="*/ 690033 w 1511300"/>
              <a:gd name="connsiteY4" fmla="*/ 165100 h 188893"/>
              <a:gd name="connsiteX5" fmla="*/ 778933 w 1511300"/>
              <a:gd name="connsiteY5" fmla="*/ 135466 h 188893"/>
              <a:gd name="connsiteX6" fmla="*/ 922867 w 1511300"/>
              <a:gd name="connsiteY6" fmla="*/ 160866 h 188893"/>
              <a:gd name="connsiteX7" fmla="*/ 986367 w 1511300"/>
              <a:gd name="connsiteY7" fmla="*/ 186266 h 188893"/>
              <a:gd name="connsiteX8" fmla="*/ 1126067 w 1511300"/>
              <a:gd name="connsiteY8" fmla="*/ 93133 h 188893"/>
              <a:gd name="connsiteX9" fmla="*/ 1223433 w 1511300"/>
              <a:gd name="connsiteY9" fmla="*/ 131233 h 188893"/>
              <a:gd name="connsiteX10" fmla="*/ 1367367 w 1511300"/>
              <a:gd name="connsiteY10" fmla="*/ 50800 h 188893"/>
              <a:gd name="connsiteX11" fmla="*/ 1511300 w 1511300"/>
              <a:gd name="connsiteY11" fmla="*/ 0 h 188893"/>
              <a:gd name="connsiteX12" fmla="*/ 1511300 w 1511300"/>
              <a:gd name="connsiteY12" fmla="*/ 0 h 18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1300" h="188893">
                <a:moveTo>
                  <a:pt x="0" y="55033"/>
                </a:moveTo>
                <a:cubicBezTo>
                  <a:pt x="76200" y="85372"/>
                  <a:pt x="152400" y="115711"/>
                  <a:pt x="211667" y="127000"/>
                </a:cubicBezTo>
                <a:cubicBezTo>
                  <a:pt x="270934" y="138289"/>
                  <a:pt x="304800" y="112888"/>
                  <a:pt x="355600" y="122766"/>
                </a:cubicBezTo>
                <a:cubicBezTo>
                  <a:pt x="406400" y="132644"/>
                  <a:pt x="460728" y="179210"/>
                  <a:pt x="516467" y="186266"/>
                </a:cubicBezTo>
                <a:cubicBezTo>
                  <a:pt x="572206" y="193322"/>
                  <a:pt x="646289" y="173567"/>
                  <a:pt x="690033" y="165100"/>
                </a:cubicBezTo>
                <a:cubicBezTo>
                  <a:pt x="733777" y="156633"/>
                  <a:pt x="740127" y="136172"/>
                  <a:pt x="778933" y="135466"/>
                </a:cubicBezTo>
                <a:cubicBezTo>
                  <a:pt x="817739" y="134760"/>
                  <a:pt x="888295" y="152399"/>
                  <a:pt x="922867" y="160866"/>
                </a:cubicBezTo>
                <a:cubicBezTo>
                  <a:pt x="957439" y="169333"/>
                  <a:pt x="952500" y="197555"/>
                  <a:pt x="986367" y="186266"/>
                </a:cubicBezTo>
                <a:cubicBezTo>
                  <a:pt x="1020234" y="174977"/>
                  <a:pt x="1086556" y="102305"/>
                  <a:pt x="1126067" y="93133"/>
                </a:cubicBezTo>
                <a:cubicBezTo>
                  <a:pt x="1165578" y="83961"/>
                  <a:pt x="1183216" y="138288"/>
                  <a:pt x="1223433" y="131233"/>
                </a:cubicBezTo>
                <a:cubicBezTo>
                  <a:pt x="1263650" y="124178"/>
                  <a:pt x="1319389" y="72672"/>
                  <a:pt x="1367367" y="50800"/>
                </a:cubicBezTo>
                <a:cubicBezTo>
                  <a:pt x="1415345" y="28928"/>
                  <a:pt x="1511300" y="0"/>
                  <a:pt x="1511300" y="0"/>
                </a:cubicBezTo>
                <a:lnTo>
                  <a:pt x="1511300" y="0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</p:spTree>
    <p:extLst>
      <p:ext uri="{BB962C8B-B14F-4D97-AF65-F5344CB8AC3E}">
        <p14:creationId xmlns:p14="http://schemas.microsoft.com/office/powerpoint/2010/main" val="3602603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Arrow Connector 23"/>
          <p:cNvCxnSpPr>
            <a:cxnSpLocks/>
            <a:stCxn id="7" idx="0"/>
          </p:cNvCxnSpPr>
          <p:nvPr/>
        </p:nvCxnSpPr>
        <p:spPr>
          <a:xfrm flipV="1">
            <a:off x="3337562" y="4629150"/>
            <a:ext cx="2468879" cy="984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143269" y="1143000"/>
            <a:ext cx="4886182" cy="41549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chemeClr val="accent6">
                    <a:lumMod val="75000"/>
                  </a:schemeClr>
                </a:solidFill>
              </a:rPr>
              <a:t>Vena cava pressure-volume relationship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22445" y="3278041"/>
            <a:ext cx="9351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IVC volume</a:t>
            </a:r>
            <a:endParaRPr lang="en-US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337561" y="2228850"/>
            <a:ext cx="1577340" cy="2410146"/>
          </a:xfrm>
          <a:custGeom>
            <a:avLst/>
            <a:gdLst>
              <a:gd name="connsiteX0" fmla="*/ 0 w 3162300"/>
              <a:gd name="connsiteY0" fmla="*/ 2610390 h 2610390"/>
              <a:gd name="connsiteX1" fmla="*/ 1076325 w 3162300"/>
              <a:gd name="connsiteY1" fmla="*/ 429165 h 2610390"/>
              <a:gd name="connsiteX2" fmla="*/ 3162300 w 3162300"/>
              <a:gd name="connsiteY2" fmla="*/ 540 h 26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2610390">
                <a:moveTo>
                  <a:pt x="0" y="2610390"/>
                </a:moveTo>
                <a:cubicBezTo>
                  <a:pt x="274637" y="1737265"/>
                  <a:pt x="549275" y="864140"/>
                  <a:pt x="1076325" y="429165"/>
                </a:cubicBezTo>
                <a:cubicBezTo>
                  <a:pt x="1603375" y="-5810"/>
                  <a:pt x="2382837" y="-2635"/>
                  <a:pt x="3162300" y="540"/>
                </a:cubicBezTo>
              </a:path>
            </a:pathLst>
          </a:custGeom>
          <a:noFill/>
          <a:ln>
            <a:solidFill>
              <a:srgbClr val="33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" name="Straight Arrow Connector 2"/>
          <p:cNvCxnSpPr>
            <a:cxnSpLocks/>
            <a:stCxn id="56" idx="4"/>
          </p:cNvCxnSpPr>
          <p:nvPr/>
        </p:nvCxnSpPr>
        <p:spPr>
          <a:xfrm flipH="1">
            <a:off x="4271128" y="2318339"/>
            <a:ext cx="9548" cy="2295443"/>
          </a:xfrm>
          <a:prstGeom prst="straightConnector1">
            <a:avLst/>
          </a:prstGeom>
          <a:ln w="6350"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4249697" y="2244144"/>
            <a:ext cx="61957" cy="74197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3337561" y="2254064"/>
            <a:ext cx="21431" cy="24003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  <a:stCxn id="33" idx="4"/>
          </p:cNvCxnSpPr>
          <p:nvPr/>
        </p:nvCxnSpPr>
        <p:spPr>
          <a:xfrm>
            <a:off x="4815180" y="2281241"/>
            <a:ext cx="0" cy="2332541"/>
          </a:xfrm>
          <a:prstGeom prst="straightConnector1">
            <a:avLst/>
          </a:prstGeom>
          <a:ln w="6350"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4784202" y="2207046"/>
            <a:ext cx="61957" cy="74197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D223D5-C8B2-4EFE-974F-6DDC0BA1E22D}"/>
              </a:ext>
            </a:extLst>
          </p:cNvPr>
          <p:cNvSpPr txBox="1"/>
          <p:nvPr/>
        </p:nvSpPr>
        <p:spPr>
          <a:xfrm>
            <a:off x="3702819" y="4857750"/>
            <a:ext cx="17715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Trans-mural pressure</a:t>
            </a:r>
            <a:endParaRPr lang="en-US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E80474-8478-41C3-87E9-683DE4656DDD}"/>
              </a:ext>
            </a:extLst>
          </p:cNvPr>
          <p:cNvSpPr txBox="1"/>
          <p:nvPr/>
        </p:nvSpPr>
        <p:spPr>
          <a:xfrm>
            <a:off x="3981233" y="5037951"/>
            <a:ext cx="17715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[CVP – P</a:t>
            </a:r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AB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]</a:t>
            </a:r>
            <a:endParaRPr lang="en-US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Down Arrow 34">
            <a:extLst>
              <a:ext uri="{FF2B5EF4-FFF2-40B4-BE49-F238E27FC236}">
                <a16:creationId xmlns:a16="http://schemas.microsoft.com/office/drawing/2014/main" id="{0F7CE579-6942-4EEC-A83D-CDD09A8E6487}"/>
              </a:ext>
            </a:extLst>
          </p:cNvPr>
          <p:cNvSpPr/>
          <p:nvPr/>
        </p:nvSpPr>
        <p:spPr>
          <a:xfrm>
            <a:off x="4165140" y="5336757"/>
            <a:ext cx="212551" cy="246818"/>
          </a:xfrm>
          <a:prstGeom prst="downArrow">
            <a:avLst/>
          </a:prstGeom>
          <a:solidFill>
            <a:srgbClr val="00B0F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7" name="Down Arrow 36">
            <a:extLst>
              <a:ext uri="{FF2B5EF4-FFF2-40B4-BE49-F238E27FC236}">
                <a16:creationId xmlns:a16="http://schemas.microsoft.com/office/drawing/2014/main" id="{786C85B1-0A7A-4CC0-8005-0717824B6727}"/>
              </a:ext>
            </a:extLst>
          </p:cNvPr>
          <p:cNvSpPr/>
          <p:nvPr/>
        </p:nvSpPr>
        <p:spPr>
          <a:xfrm rot="10800000">
            <a:off x="4569311" y="5314951"/>
            <a:ext cx="208430" cy="261479"/>
          </a:xfrm>
          <a:prstGeom prst="downArrow">
            <a:avLst/>
          </a:prstGeom>
          <a:solidFill>
            <a:srgbClr val="00B0F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Down Arrow 36">
            <a:extLst>
              <a:ext uri="{FF2B5EF4-FFF2-40B4-BE49-F238E27FC236}">
                <a16:creationId xmlns:a16="http://schemas.microsoft.com/office/drawing/2014/main" id="{DF0F0C98-2BC3-4EE5-AA6A-918BFA6EDDC4}"/>
              </a:ext>
            </a:extLst>
          </p:cNvPr>
          <p:cNvSpPr/>
          <p:nvPr/>
        </p:nvSpPr>
        <p:spPr>
          <a:xfrm rot="5400000">
            <a:off x="4452181" y="4506044"/>
            <a:ext cx="208430" cy="551443"/>
          </a:xfrm>
          <a:prstGeom prst="downArrow">
            <a:avLst/>
          </a:prstGeom>
          <a:solidFill>
            <a:srgbClr val="00B0F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7974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33" grpId="0" animBg="1"/>
      <p:bldP spid="26" grpId="0" animBg="1"/>
      <p:bldP spid="27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Arrow Connector 55"/>
          <p:cNvCxnSpPr/>
          <p:nvPr/>
        </p:nvCxnSpPr>
        <p:spPr>
          <a:xfrm>
            <a:off x="3028950" y="4729208"/>
            <a:ext cx="3293159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612462" y="5653066"/>
            <a:ext cx="90064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lang="en-US" sz="750" dirty="0">
                <a:solidFill>
                  <a:schemeClr val="accent6">
                    <a:lumMod val="75000"/>
                  </a:schemeClr>
                </a:solidFill>
              </a:rPr>
              <a:t>RA 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[</a:t>
            </a:r>
            <a:r>
              <a:rPr lang="en-US" sz="1050" dirty="0">
                <a:solidFill>
                  <a:schemeClr val="accent6">
                    <a:lumMod val="75000"/>
                  </a:schemeClr>
                </a:solidFill>
              </a:rPr>
              <a:t>mm Hg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]</a:t>
            </a:r>
            <a:endParaRPr lang="en-US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rot="5400000">
            <a:off x="4306264" y="4726457"/>
            <a:ext cx="1143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232322" y="4790139"/>
            <a:ext cx="26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+5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4018677" y="2627228"/>
            <a:ext cx="21431" cy="208801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3714750" y="2857500"/>
            <a:ext cx="2265051" cy="1881554"/>
          </a:xfrm>
          <a:custGeom>
            <a:avLst/>
            <a:gdLst>
              <a:gd name="connsiteX0" fmla="*/ 0 w 3162300"/>
              <a:gd name="connsiteY0" fmla="*/ 2610390 h 2610390"/>
              <a:gd name="connsiteX1" fmla="*/ 1076325 w 3162300"/>
              <a:gd name="connsiteY1" fmla="*/ 429165 h 2610390"/>
              <a:gd name="connsiteX2" fmla="*/ 3162300 w 3162300"/>
              <a:gd name="connsiteY2" fmla="*/ 540 h 26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2610390">
                <a:moveTo>
                  <a:pt x="0" y="2610390"/>
                </a:moveTo>
                <a:cubicBezTo>
                  <a:pt x="274637" y="1737265"/>
                  <a:pt x="549275" y="864140"/>
                  <a:pt x="1076325" y="429165"/>
                </a:cubicBezTo>
                <a:cubicBezTo>
                  <a:pt x="1603375" y="-5810"/>
                  <a:pt x="2382837" y="-2635"/>
                  <a:pt x="3162300" y="54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Freeform 75"/>
          <p:cNvSpPr/>
          <p:nvPr/>
        </p:nvSpPr>
        <p:spPr>
          <a:xfrm>
            <a:off x="4018677" y="3131227"/>
            <a:ext cx="1189529" cy="1584016"/>
          </a:xfrm>
          <a:custGeom>
            <a:avLst/>
            <a:gdLst>
              <a:gd name="connsiteX0" fmla="*/ 0 w 1586039"/>
              <a:gd name="connsiteY0" fmla="*/ 0 h 2112021"/>
              <a:gd name="connsiteX1" fmla="*/ 1586039 w 1586039"/>
              <a:gd name="connsiteY1" fmla="*/ 2112021 h 211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6039" h="2112021">
                <a:moveTo>
                  <a:pt x="0" y="0"/>
                </a:moveTo>
                <a:lnTo>
                  <a:pt x="1586039" y="211202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Freeform 76"/>
          <p:cNvSpPr/>
          <p:nvPr/>
        </p:nvSpPr>
        <p:spPr>
          <a:xfrm>
            <a:off x="3678810" y="3137295"/>
            <a:ext cx="339866" cy="0"/>
          </a:xfrm>
          <a:custGeom>
            <a:avLst/>
            <a:gdLst>
              <a:gd name="connsiteX0" fmla="*/ 453154 w 453154"/>
              <a:gd name="connsiteY0" fmla="*/ 0 h 0"/>
              <a:gd name="connsiteX1" fmla="*/ 0 w 45315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3154">
                <a:moveTo>
                  <a:pt x="453154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77"/>
          <p:cNvSpPr/>
          <p:nvPr/>
        </p:nvSpPr>
        <p:spPr>
          <a:xfrm>
            <a:off x="4029392" y="2795954"/>
            <a:ext cx="1439120" cy="1919288"/>
          </a:xfrm>
          <a:custGeom>
            <a:avLst/>
            <a:gdLst>
              <a:gd name="connsiteX0" fmla="*/ 0 w 1586039"/>
              <a:gd name="connsiteY0" fmla="*/ 0 h 2112021"/>
              <a:gd name="connsiteX1" fmla="*/ 1586039 w 1586039"/>
              <a:gd name="connsiteY1" fmla="*/ 2112021 h 211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6039" h="2112021">
                <a:moveTo>
                  <a:pt x="0" y="0"/>
                </a:moveTo>
                <a:lnTo>
                  <a:pt x="1586039" y="211202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Freeform 78"/>
          <p:cNvSpPr/>
          <p:nvPr/>
        </p:nvSpPr>
        <p:spPr>
          <a:xfrm>
            <a:off x="3689525" y="2801562"/>
            <a:ext cx="339866" cy="0"/>
          </a:xfrm>
          <a:custGeom>
            <a:avLst/>
            <a:gdLst>
              <a:gd name="connsiteX0" fmla="*/ 453154 w 453154"/>
              <a:gd name="connsiteY0" fmla="*/ 0 h 0"/>
              <a:gd name="connsiteX1" fmla="*/ 0 w 45315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3154">
                <a:moveTo>
                  <a:pt x="453154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0" name="Straight Arrow Connector 89"/>
          <p:cNvCxnSpPr/>
          <p:nvPr/>
        </p:nvCxnSpPr>
        <p:spPr>
          <a:xfrm flipH="1" flipV="1">
            <a:off x="4040108" y="3429654"/>
            <a:ext cx="182797" cy="1"/>
          </a:xfrm>
          <a:prstGeom prst="straightConnector1">
            <a:avLst/>
          </a:prstGeom>
          <a:ln w="38100"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254774" y="3472396"/>
            <a:ext cx="12890" cy="1240556"/>
          </a:xfrm>
          <a:prstGeom prst="straightConnector1">
            <a:avLst/>
          </a:prstGeom>
          <a:ln w="63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 rot="2314892">
            <a:off x="5358415" y="4400483"/>
            <a:ext cx="34289" cy="338747"/>
          </a:xfrm>
          <a:custGeom>
            <a:avLst/>
            <a:gdLst>
              <a:gd name="connsiteX0" fmla="*/ 299103 w 299103"/>
              <a:gd name="connsiteY0" fmla="*/ 0 h 418744"/>
              <a:gd name="connsiteX1" fmla="*/ 0 w 299103"/>
              <a:gd name="connsiteY1" fmla="*/ 418744 h 41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9103" h="418744">
                <a:moveTo>
                  <a:pt x="299103" y="0"/>
                </a:moveTo>
                <a:lnTo>
                  <a:pt x="0" y="418744"/>
                </a:lnTo>
              </a:path>
            </a:pathLst>
          </a:custGeom>
          <a:noFill/>
          <a:ln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1314451" y="1200150"/>
            <a:ext cx="6490978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  <a:t>Guyton</a:t>
            </a:r>
            <a:endParaRPr lang="en-US" sz="2700" dirty="0"/>
          </a:p>
        </p:txBody>
      </p:sp>
      <p:sp>
        <p:nvSpPr>
          <p:cNvPr id="50" name="TextBox 49"/>
          <p:cNvSpPr txBox="1"/>
          <p:nvPr/>
        </p:nvSpPr>
        <p:spPr>
          <a:xfrm>
            <a:off x="4069894" y="1156052"/>
            <a:ext cx="1386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Volume or Flow</a:t>
            </a:r>
            <a:endParaRPr lang="en-US" sz="825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Freeform 74">
            <a:extLst>
              <a:ext uri="{FF2B5EF4-FFF2-40B4-BE49-F238E27FC236}">
                <a16:creationId xmlns:a16="http://schemas.microsoft.com/office/drawing/2014/main" id="{5E2EB853-D863-42AD-896F-FC592484E010}"/>
              </a:ext>
            </a:extLst>
          </p:cNvPr>
          <p:cNvSpPr/>
          <p:nvPr/>
        </p:nvSpPr>
        <p:spPr>
          <a:xfrm>
            <a:off x="3714157" y="3466751"/>
            <a:ext cx="2643893" cy="1270529"/>
          </a:xfrm>
          <a:custGeom>
            <a:avLst/>
            <a:gdLst>
              <a:gd name="connsiteX0" fmla="*/ 0 w 3162300"/>
              <a:gd name="connsiteY0" fmla="*/ 2610390 h 2610390"/>
              <a:gd name="connsiteX1" fmla="*/ 1076325 w 3162300"/>
              <a:gd name="connsiteY1" fmla="*/ 429165 h 2610390"/>
              <a:gd name="connsiteX2" fmla="*/ 3162300 w 3162300"/>
              <a:gd name="connsiteY2" fmla="*/ 540 h 26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2610390">
                <a:moveTo>
                  <a:pt x="0" y="2610390"/>
                </a:moveTo>
                <a:cubicBezTo>
                  <a:pt x="274637" y="1737265"/>
                  <a:pt x="549275" y="864140"/>
                  <a:pt x="1076325" y="429165"/>
                </a:cubicBezTo>
                <a:cubicBezTo>
                  <a:pt x="1603375" y="-5810"/>
                  <a:pt x="2382837" y="-2635"/>
                  <a:pt x="3162300" y="54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Freeform 74">
            <a:extLst>
              <a:ext uri="{FF2B5EF4-FFF2-40B4-BE49-F238E27FC236}">
                <a16:creationId xmlns:a16="http://schemas.microsoft.com/office/drawing/2014/main" id="{999E05B1-5F68-413A-9466-26C0800EB4E1}"/>
              </a:ext>
            </a:extLst>
          </p:cNvPr>
          <p:cNvSpPr/>
          <p:nvPr/>
        </p:nvSpPr>
        <p:spPr>
          <a:xfrm>
            <a:off x="3732293" y="4000501"/>
            <a:ext cx="2625756" cy="751790"/>
          </a:xfrm>
          <a:custGeom>
            <a:avLst/>
            <a:gdLst>
              <a:gd name="connsiteX0" fmla="*/ 0 w 3162300"/>
              <a:gd name="connsiteY0" fmla="*/ 2610390 h 2610390"/>
              <a:gd name="connsiteX1" fmla="*/ 1076325 w 3162300"/>
              <a:gd name="connsiteY1" fmla="*/ 429165 h 2610390"/>
              <a:gd name="connsiteX2" fmla="*/ 3162300 w 3162300"/>
              <a:gd name="connsiteY2" fmla="*/ 540 h 26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2610390">
                <a:moveTo>
                  <a:pt x="0" y="2610390"/>
                </a:moveTo>
                <a:cubicBezTo>
                  <a:pt x="274637" y="1737265"/>
                  <a:pt x="549275" y="864140"/>
                  <a:pt x="1076325" y="429165"/>
                </a:cubicBezTo>
                <a:cubicBezTo>
                  <a:pt x="1603375" y="-5810"/>
                  <a:pt x="2382837" y="-2635"/>
                  <a:pt x="3162300" y="54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Freeform 74">
            <a:extLst>
              <a:ext uri="{FF2B5EF4-FFF2-40B4-BE49-F238E27FC236}">
                <a16:creationId xmlns:a16="http://schemas.microsoft.com/office/drawing/2014/main" id="{C1A45ADF-9650-4756-B09E-1F5734BC8E63}"/>
              </a:ext>
            </a:extLst>
          </p:cNvPr>
          <p:cNvSpPr/>
          <p:nvPr/>
        </p:nvSpPr>
        <p:spPr>
          <a:xfrm>
            <a:off x="3714156" y="4589102"/>
            <a:ext cx="2643893" cy="163189"/>
          </a:xfrm>
          <a:custGeom>
            <a:avLst/>
            <a:gdLst>
              <a:gd name="connsiteX0" fmla="*/ 0 w 3162300"/>
              <a:gd name="connsiteY0" fmla="*/ 2610390 h 2610390"/>
              <a:gd name="connsiteX1" fmla="*/ 1076325 w 3162300"/>
              <a:gd name="connsiteY1" fmla="*/ 429165 h 2610390"/>
              <a:gd name="connsiteX2" fmla="*/ 3162300 w 3162300"/>
              <a:gd name="connsiteY2" fmla="*/ 540 h 26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2610390">
                <a:moveTo>
                  <a:pt x="0" y="2610390"/>
                </a:moveTo>
                <a:cubicBezTo>
                  <a:pt x="274637" y="1737265"/>
                  <a:pt x="549275" y="864140"/>
                  <a:pt x="1076325" y="429165"/>
                </a:cubicBezTo>
                <a:cubicBezTo>
                  <a:pt x="1603375" y="-5810"/>
                  <a:pt x="2382837" y="-2635"/>
                  <a:pt x="3162300" y="54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1" name="Oval 90"/>
          <p:cNvSpPr/>
          <p:nvPr/>
        </p:nvSpPr>
        <p:spPr>
          <a:xfrm>
            <a:off x="4222905" y="3392556"/>
            <a:ext cx="61957" cy="74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65EAA2-CE14-4728-982D-6C02EF4E6A4E}"/>
              </a:ext>
            </a:extLst>
          </p:cNvPr>
          <p:cNvSpPr txBox="1"/>
          <p:nvPr/>
        </p:nvSpPr>
        <p:spPr>
          <a:xfrm>
            <a:off x="5391696" y="4270511"/>
            <a:ext cx="4788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FF6699"/>
                </a:solidFill>
              </a:rPr>
              <a:t>P</a:t>
            </a:r>
            <a:r>
              <a:rPr lang="en-US" sz="900" baseline="-25000" dirty="0" err="1">
                <a:solidFill>
                  <a:srgbClr val="FF6699"/>
                </a:solidFill>
              </a:rPr>
              <a:t>msf</a:t>
            </a:r>
            <a:endParaRPr lang="en-US" sz="900" baseline="-25000" dirty="0">
              <a:solidFill>
                <a:srgbClr val="FF6699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4A36911-B0C5-42B0-B7E0-38B62C29AF30}"/>
              </a:ext>
            </a:extLst>
          </p:cNvPr>
          <p:cNvCxnSpPr/>
          <p:nvPr/>
        </p:nvCxnSpPr>
        <p:spPr>
          <a:xfrm rot="5400000">
            <a:off x="3657600" y="4737281"/>
            <a:ext cx="1143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53D394C-9BAF-4578-BEBA-444A9B8A0E80}"/>
              </a:ext>
            </a:extLst>
          </p:cNvPr>
          <p:cNvSpPr txBox="1"/>
          <p:nvPr/>
        </p:nvSpPr>
        <p:spPr>
          <a:xfrm>
            <a:off x="3257865" y="4272868"/>
            <a:ext cx="331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6699"/>
                </a:solidFill>
              </a:rPr>
              <a:t>P</a:t>
            </a:r>
            <a:r>
              <a:rPr lang="en-US" sz="900" baseline="-25000" dirty="0">
                <a:solidFill>
                  <a:srgbClr val="FF6699"/>
                </a:solidFill>
              </a:rPr>
              <a:t>pl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4520025-29E4-4E97-B629-4827A000CCFB}"/>
              </a:ext>
            </a:extLst>
          </p:cNvPr>
          <p:cNvCxnSpPr>
            <a:cxnSpLocks/>
          </p:cNvCxnSpPr>
          <p:nvPr/>
        </p:nvCxnSpPr>
        <p:spPr>
          <a:xfrm>
            <a:off x="3482712" y="4478260"/>
            <a:ext cx="203242" cy="20774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59759B1-5D18-4D92-B493-6D3A7E547067}"/>
              </a:ext>
            </a:extLst>
          </p:cNvPr>
          <p:cNvSpPr txBox="1"/>
          <p:nvPr/>
        </p:nvSpPr>
        <p:spPr>
          <a:xfrm>
            <a:off x="1485900" y="2462854"/>
            <a:ext cx="1679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Venous return curve doesn’t change with inspiration &amp; Starling physiology occurs at atmospheric pressure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DE5919-9968-4B27-954C-96643135C70A}"/>
              </a:ext>
            </a:extLst>
          </p:cNvPr>
          <p:cNvSpPr txBox="1"/>
          <p:nvPr/>
        </p:nvSpPr>
        <p:spPr>
          <a:xfrm>
            <a:off x="1505333" y="3293627"/>
            <a:ext cx="1679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Change in pleural pressure is standardized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33A97C-5AD9-4D16-9932-D52FE0F775EF}"/>
              </a:ext>
            </a:extLst>
          </p:cNvPr>
          <p:cNvSpPr txBox="1"/>
          <p:nvPr/>
        </p:nvSpPr>
        <p:spPr>
          <a:xfrm>
            <a:off x="1493896" y="3083405"/>
            <a:ext cx="16791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Cardiac function doesn’t change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7EB3F3-EAB1-4576-B94B-29B78CE45BFF}"/>
              </a:ext>
            </a:extLst>
          </p:cNvPr>
          <p:cNvSpPr txBox="1"/>
          <p:nvPr/>
        </p:nvSpPr>
        <p:spPr>
          <a:xfrm>
            <a:off x="1505333" y="1912883"/>
            <a:ext cx="16791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What are some basic assumptions here?</a:t>
            </a:r>
          </a:p>
        </p:txBody>
      </p:sp>
    </p:spTree>
    <p:extLst>
      <p:ext uri="{BB962C8B-B14F-4D97-AF65-F5344CB8AC3E}">
        <p14:creationId xmlns:p14="http://schemas.microsoft.com/office/powerpoint/2010/main" val="262686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1111E-6 L -0.08611 0.22592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6" y="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206 L -0.1382 -0.1451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27" y="-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093 L 0.03368 0.06181 " pathEditMode="relative" ptsTypes="AA">
                                      <p:cBhvr>
                                        <p:cTn id="2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0.06157 L 0.07135 0.12986 " pathEditMode="relative" ptsTypes="AA">
                                      <p:cBhvr>
                                        <p:cTn id="45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 0.12894 L 0.12656 0.22824 " pathEditMode="relative" ptsTypes="AA">
                                      <p:cBhvr>
                                        <p:cTn id="5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604 0.22731 L 0.13975 0.25185 " pathEditMode="relative" ptsTypes="AA">
                                      <p:cBhvr>
                                        <p:cTn id="6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18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906 0.25162 L -0.00018 -0.00185 " pathEditMode="relative" ptsTypes="AA">
                                      <p:cBhvr>
                                        <p:cTn id="119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500"/>
                            </p:stCondLst>
                            <p:childTnLst>
                              <p:par>
                                <p:cTn id="1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-0.08264 7.40741E-7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07407E-6 L -0.0809 0.00116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5" y="46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046 L -0.08316 0.00116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2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23 L -0.03334 -0.05718 L -0.04497 -0.05764 " pathEditMode="relative" ptsTypes="AAA">
                                      <p:cBhvr>
                                        <p:cTn id="15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5 0.00162 L -0.00017 0.00046 " pathEditMode="relative" ptsTypes="AA">
                                      <p:cBhvr>
                                        <p:cTn id="15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9 0.00093 L 0.00104 -0.00023 " pathEditMode="relative" ptsTypes="AA">
                                      <p:cBhvr>
                                        <p:cTn id="15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07 0.00232 L 0.00018 -4.07407E-6 " pathEditMode="relative" ptsTypes="AA">
                                      <p:cBhvr>
                                        <p:cTn id="1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14 -0.05764 L -0.03386 -0.05741 L 0.00034 0 " pathEditMode="relative" ptsTypes="AAA">
                                      <p:cBhvr>
                                        <p:cTn id="16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0.03993 0.00393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185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4132 3.7037E-6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000"/>
                            </p:stCondLst>
                            <p:childTnLst>
                              <p:par>
                                <p:cTn id="1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0.01007 -0.01921 L 0.02013 -0.03241 " pathEditMode="relative" rAng="0" ptsTypes="AAA">
                                      <p:cBhvr>
                                        <p:cTn id="185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" y="-162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0023 L -0.0026 -0.03055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5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02031 4.81481E-6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0.00139 L -0.08211 0.00116 " pathEditMode="relative" ptsTypes="AA">
                                      <p:cBhvr>
                                        <p:cTn id="19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186 L -0.08038 0.00186 " pathEditMode="relative" ptsTypes="AA">
                                      <p:cBhvr>
                                        <p:cTn id="19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046 L -0.0823 0.00046 " pathEditMode="relative" ptsTypes="AA">
                                      <p:cBhvr>
                                        <p:cTn id="19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0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23 -0.03194 L -0.01198 -0.0831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2569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8" dur="indefinite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1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7" grpId="1"/>
      <p:bldP spid="75" grpId="0" animBg="1"/>
      <p:bldP spid="75" grpId="1" animBg="1"/>
      <p:bldP spid="75" grpId="2" animBg="1"/>
      <p:bldP spid="75" grpId="3" animBg="1"/>
      <p:bldP spid="75" grpId="4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9" grpId="0" animBg="1"/>
      <p:bldP spid="39" grpId="0" animBg="1"/>
      <p:bldP spid="39" grpId="1" animBg="1"/>
      <p:bldP spid="50" grpId="0"/>
      <p:bldP spid="50" grpId="1"/>
      <p:bldP spid="24" grpId="0" animBg="1"/>
      <p:bldP spid="24" grpId="1" animBg="1"/>
      <p:bldP spid="24" grpId="2" animBg="1"/>
      <p:bldP spid="24" grpId="3" animBg="1"/>
      <p:bldP spid="25" grpId="0" animBg="1"/>
      <p:bldP spid="25" grpId="1" animBg="1"/>
      <p:bldP spid="25" grpId="2" animBg="1"/>
      <p:bldP spid="25" grpId="3" animBg="1"/>
      <p:bldP spid="26" grpId="0" animBg="1"/>
      <p:bldP spid="26" grpId="1" animBg="1"/>
      <p:bldP spid="26" grpId="2" animBg="1"/>
      <p:bldP spid="26" grpId="3" animBg="1"/>
      <p:bldP spid="91" grpId="0" animBg="1"/>
      <p:bldP spid="91" grpId="1" animBg="1"/>
      <p:bldP spid="91" grpId="2" animBg="1"/>
      <p:bldP spid="91" grpId="3" animBg="1"/>
      <p:bldP spid="91" grpId="4" animBg="1"/>
      <p:bldP spid="91" grpId="5" animBg="1"/>
      <p:bldP spid="91" grpId="6" animBg="1"/>
      <p:bldP spid="91" grpId="7" animBg="1"/>
      <p:bldP spid="91" grpId="8" animBg="1"/>
      <p:bldP spid="27" grpId="0"/>
      <p:bldP spid="27" grpId="1"/>
      <p:bldP spid="29" grpId="0"/>
      <p:bldP spid="29" grpId="1"/>
      <p:bldP spid="29" grpId="2"/>
      <p:bldP spid="29" grpId="3"/>
      <p:bldP spid="30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Arrow Connector 55"/>
          <p:cNvCxnSpPr/>
          <p:nvPr/>
        </p:nvCxnSpPr>
        <p:spPr>
          <a:xfrm>
            <a:off x="3028950" y="4729208"/>
            <a:ext cx="3293159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604833" y="4885459"/>
            <a:ext cx="90064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lang="en-US" sz="750" dirty="0">
                <a:solidFill>
                  <a:schemeClr val="accent6">
                    <a:lumMod val="75000"/>
                  </a:schemeClr>
                </a:solidFill>
              </a:rPr>
              <a:t>RA 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[</a:t>
            </a:r>
            <a:r>
              <a:rPr lang="en-US" sz="1050" dirty="0">
                <a:solidFill>
                  <a:schemeClr val="accent6">
                    <a:lumMod val="75000"/>
                  </a:schemeClr>
                </a:solidFill>
              </a:rPr>
              <a:t>mm Hg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]</a:t>
            </a:r>
            <a:endParaRPr lang="en-US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rot="5400000">
            <a:off x="4306264" y="4726457"/>
            <a:ext cx="1143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232322" y="4790139"/>
            <a:ext cx="26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+5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4018677" y="2627228"/>
            <a:ext cx="21431" cy="208801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3714750" y="2857500"/>
            <a:ext cx="2265051" cy="1881554"/>
          </a:xfrm>
          <a:custGeom>
            <a:avLst/>
            <a:gdLst>
              <a:gd name="connsiteX0" fmla="*/ 0 w 3162300"/>
              <a:gd name="connsiteY0" fmla="*/ 2610390 h 2610390"/>
              <a:gd name="connsiteX1" fmla="*/ 1076325 w 3162300"/>
              <a:gd name="connsiteY1" fmla="*/ 429165 h 2610390"/>
              <a:gd name="connsiteX2" fmla="*/ 3162300 w 3162300"/>
              <a:gd name="connsiteY2" fmla="*/ 540 h 26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2610390">
                <a:moveTo>
                  <a:pt x="0" y="2610390"/>
                </a:moveTo>
                <a:cubicBezTo>
                  <a:pt x="274637" y="1737265"/>
                  <a:pt x="549275" y="864140"/>
                  <a:pt x="1076325" y="429165"/>
                </a:cubicBezTo>
                <a:cubicBezTo>
                  <a:pt x="1603375" y="-5810"/>
                  <a:pt x="2382837" y="-2635"/>
                  <a:pt x="3162300" y="54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Freeform 75"/>
          <p:cNvSpPr/>
          <p:nvPr/>
        </p:nvSpPr>
        <p:spPr>
          <a:xfrm>
            <a:off x="4018677" y="3131227"/>
            <a:ext cx="1189529" cy="1584016"/>
          </a:xfrm>
          <a:custGeom>
            <a:avLst/>
            <a:gdLst>
              <a:gd name="connsiteX0" fmla="*/ 0 w 1586039"/>
              <a:gd name="connsiteY0" fmla="*/ 0 h 2112021"/>
              <a:gd name="connsiteX1" fmla="*/ 1586039 w 1586039"/>
              <a:gd name="connsiteY1" fmla="*/ 2112021 h 211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6039" h="2112021">
                <a:moveTo>
                  <a:pt x="0" y="0"/>
                </a:moveTo>
                <a:lnTo>
                  <a:pt x="1586039" y="211202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Freeform 76"/>
          <p:cNvSpPr/>
          <p:nvPr/>
        </p:nvSpPr>
        <p:spPr>
          <a:xfrm>
            <a:off x="3678810" y="3137295"/>
            <a:ext cx="339866" cy="0"/>
          </a:xfrm>
          <a:custGeom>
            <a:avLst/>
            <a:gdLst>
              <a:gd name="connsiteX0" fmla="*/ 453154 w 453154"/>
              <a:gd name="connsiteY0" fmla="*/ 0 h 0"/>
              <a:gd name="connsiteX1" fmla="*/ 0 w 45315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3154">
                <a:moveTo>
                  <a:pt x="453154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77"/>
          <p:cNvSpPr/>
          <p:nvPr/>
        </p:nvSpPr>
        <p:spPr>
          <a:xfrm>
            <a:off x="4482328" y="3543300"/>
            <a:ext cx="986183" cy="1171942"/>
          </a:xfrm>
          <a:custGeom>
            <a:avLst/>
            <a:gdLst>
              <a:gd name="connsiteX0" fmla="*/ 0 w 1586039"/>
              <a:gd name="connsiteY0" fmla="*/ 0 h 2112021"/>
              <a:gd name="connsiteX1" fmla="*/ 1586039 w 1586039"/>
              <a:gd name="connsiteY1" fmla="*/ 2112021 h 211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6039" h="2112021">
                <a:moveTo>
                  <a:pt x="0" y="0"/>
                </a:moveTo>
                <a:lnTo>
                  <a:pt x="1586039" y="211202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Freeform 78"/>
          <p:cNvSpPr/>
          <p:nvPr/>
        </p:nvSpPr>
        <p:spPr>
          <a:xfrm flipV="1">
            <a:off x="3670017" y="3511545"/>
            <a:ext cx="818138" cy="34289"/>
          </a:xfrm>
          <a:custGeom>
            <a:avLst/>
            <a:gdLst>
              <a:gd name="connsiteX0" fmla="*/ 453154 w 453154"/>
              <a:gd name="connsiteY0" fmla="*/ 0 h 0"/>
              <a:gd name="connsiteX1" fmla="*/ 0 w 45315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3154">
                <a:moveTo>
                  <a:pt x="453154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8" name="Straight Connector 87"/>
          <p:cNvCxnSpPr/>
          <p:nvPr/>
        </p:nvCxnSpPr>
        <p:spPr>
          <a:xfrm rot="5400000">
            <a:off x="3657600" y="4737281"/>
            <a:ext cx="1143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 flipV="1">
            <a:off x="4040108" y="3429654"/>
            <a:ext cx="182797" cy="1"/>
          </a:xfrm>
          <a:prstGeom prst="straightConnector1">
            <a:avLst/>
          </a:prstGeom>
          <a:ln w="38100"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254774" y="3472396"/>
            <a:ext cx="12890" cy="1240556"/>
          </a:xfrm>
          <a:prstGeom prst="straightConnector1">
            <a:avLst/>
          </a:prstGeom>
          <a:ln w="63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 rot="2314892">
            <a:off x="5299519" y="4400461"/>
            <a:ext cx="34289" cy="338747"/>
          </a:xfrm>
          <a:custGeom>
            <a:avLst/>
            <a:gdLst>
              <a:gd name="connsiteX0" fmla="*/ 299103 w 299103"/>
              <a:gd name="connsiteY0" fmla="*/ 0 h 418744"/>
              <a:gd name="connsiteX1" fmla="*/ 0 w 299103"/>
              <a:gd name="connsiteY1" fmla="*/ 418744 h 41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9103" h="418744">
                <a:moveTo>
                  <a:pt x="299103" y="0"/>
                </a:moveTo>
                <a:lnTo>
                  <a:pt x="0" y="418744"/>
                </a:lnTo>
              </a:path>
            </a:pathLst>
          </a:custGeom>
          <a:noFill/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1314451" y="1200150"/>
            <a:ext cx="6490978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  <a:t>Specificity</a:t>
            </a:r>
            <a:endParaRPr lang="en-US" sz="27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9B4CF6-C248-420C-BE18-591E8585F885}"/>
              </a:ext>
            </a:extLst>
          </p:cNvPr>
          <p:cNvSpPr txBox="1"/>
          <p:nvPr/>
        </p:nvSpPr>
        <p:spPr>
          <a:xfrm>
            <a:off x="1485900" y="2462854"/>
            <a:ext cx="1679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Venous return curve doesn’t change with inspiration &amp; Starling physiology occurs at atmospheric pressure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88455F-0875-4F30-9338-7E977538EB45}"/>
              </a:ext>
            </a:extLst>
          </p:cNvPr>
          <p:cNvSpPr txBox="1"/>
          <p:nvPr/>
        </p:nvSpPr>
        <p:spPr>
          <a:xfrm>
            <a:off x="1505333" y="1912883"/>
            <a:ext cx="16791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What are some basic assumptions here?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8719C5-EC3F-46C9-931B-C257EBF30FDE}"/>
              </a:ext>
            </a:extLst>
          </p:cNvPr>
          <p:cNvSpPr txBox="1"/>
          <p:nvPr/>
        </p:nvSpPr>
        <p:spPr>
          <a:xfrm>
            <a:off x="3478336" y="2308091"/>
            <a:ext cx="1386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Volume or Flow</a:t>
            </a:r>
            <a:endParaRPr lang="en-US" sz="825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Freeform 74">
            <a:extLst>
              <a:ext uri="{FF2B5EF4-FFF2-40B4-BE49-F238E27FC236}">
                <a16:creationId xmlns:a16="http://schemas.microsoft.com/office/drawing/2014/main" id="{7090758D-220B-4EBF-9DE4-447A734B46DC}"/>
              </a:ext>
            </a:extLst>
          </p:cNvPr>
          <p:cNvSpPr/>
          <p:nvPr/>
        </p:nvSpPr>
        <p:spPr>
          <a:xfrm>
            <a:off x="3962382" y="3455928"/>
            <a:ext cx="2017402" cy="1270529"/>
          </a:xfrm>
          <a:custGeom>
            <a:avLst/>
            <a:gdLst>
              <a:gd name="connsiteX0" fmla="*/ 0 w 3162300"/>
              <a:gd name="connsiteY0" fmla="*/ 2610390 h 2610390"/>
              <a:gd name="connsiteX1" fmla="*/ 1076325 w 3162300"/>
              <a:gd name="connsiteY1" fmla="*/ 429165 h 2610390"/>
              <a:gd name="connsiteX2" fmla="*/ 3162300 w 3162300"/>
              <a:gd name="connsiteY2" fmla="*/ 540 h 26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2610390">
                <a:moveTo>
                  <a:pt x="0" y="2610390"/>
                </a:moveTo>
                <a:cubicBezTo>
                  <a:pt x="274637" y="1737265"/>
                  <a:pt x="549275" y="864140"/>
                  <a:pt x="1076325" y="429165"/>
                </a:cubicBezTo>
                <a:cubicBezTo>
                  <a:pt x="1603375" y="-5810"/>
                  <a:pt x="2382837" y="-2635"/>
                  <a:pt x="3162300" y="54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54C32F-1D90-432C-8D47-AF9575F3891F}"/>
              </a:ext>
            </a:extLst>
          </p:cNvPr>
          <p:cNvSpPr txBox="1"/>
          <p:nvPr/>
        </p:nvSpPr>
        <p:spPr>
          <a:xfrm>
            <a:off x="5391696" y="4270511"/>
            <a:ext cx="4788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FF6699"/>
                </a:solidFill>
              </a:rPr>
              <a:t>P</a:t>
            </a:r>
            <a:r>
              <a:rPr lang="en-US" sz="900" baseline="-25000" dirty="0" err="1">
                <a:solidFill>
                  <a:srgbClr val="FF6699"/>
                </a:solidFill>
              </a:rPr>
              <a:t>msf</a:t>
            </a:r>
            <a:endParaRPr lang="en-US" sz="900" baseline="-25000" dirty="0">
              <a:solidFill>
                <a:srgbClr val="FF6699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6EBB9EC-68E6-44A4-92EE-C17A56C9947A}"/>
              </a:ext>
            </a:extLst>
          </p:cNvPr>
          <p:cNvCxnSpPr>
            <a:cxnSpLocks/>
          </p:cNvCxnSpPr>
          <p:nvPr/>
        </p:nvCxnSpPr>
        <p:spPr>
          <a:xfrm flipH="1" flipV="1">
            <a:off x="4027288" y="3542238"/>
            <a:ext cx="122384" cy="1"/>
          </a:xfrm>
          <a:prstGeom prst="straightConnector1">
            <a:avLst/>
          </a:prstGeom>
          <a:ln w="38100"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9BFF47D-3111-4718-8B9E-0E448D894245}"/>
              </a:ext>
            </a:extLst>
          </p:cNvPr>
          <p:cNvCxnSpPr>
            <a:cxnSpLocks/>
          </p:cNvCxnSpPr>
          <p:nvPr/>
        </p:nvCxnSpPr>
        <p:spPr>
          <a:xfrm>
            <a:off x="4178002" y="3546476"/>
            <a:ext cx="13100" cy="1166454"/>
          </a:xfrm>
          <a:prstGeom prst="straightConnector1">
            <a:avLst/>
          </a:prstGeom>
          <a:ln w="63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256D239-C01D-48E3-B3F8-2FFF2771F9F5}"/>
              </a:ext>
            </a:extLst>
          </p:cNvPr>
          <p:cNvCxnSpPr/>
          <p:nvPr/>
        </p:nvCxnSpPr>
        <p:spPr>
          <a:xfrm flipH="1">
            <a:off x="4505524" y="3314094"/>
            <a:ext cx="171450" cy="20920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38EAFB4-DC4F-44DE-B729-5A7BCAD7298F}"/>
              </a:ext>
            </a:extLst>
          </p:cNvPr>
          <p:cNvSpPr txBox="1"/>
          <p:nvPr/>
        </p:nvSpPr>
        <p:spPr>
          <a:xfrm>
            <a:off x="4599533" y="3145126"/>
            <a:ext cx="4788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FF6699"/>
                </a:solidFill>
              </a:rPr>
              <a:t>P</a:t>
            </a:r>
            <a:r>
              <a:rPr lang="en-US" sz="900" baseline="-25000" dirty="0" err="1">
                <a:solidFill>
                  <a:srgbClr val="FF6699"/>
                </a:solidFill>
              </a:rPr>
              <a:t>crit</a:t>
            </a:r>
            <a:endParaRPr lang="en-US" sz="900" baseline="-25000" dirty="0">
              <a:solidFill>
                <a:srgbClr val="FF6699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84E543E-E7D0-4AA1-82C5-7C0450146092}"/>
              </a:ext>
            </a:extLst>
          </p:cNvPr>
          <p:cNvSpPr txBox="1"/>
          <p:nvPr/>
        </p:nvSpPr>
        <p:spPr>
          <a:xfrm>
            <a:off x="1493896" y="3083405"/>
            <a:ext cx="16791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Cardiac function doesn’t change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C37DB5-BC0F-4359-90F8-FF519464C514}"/>
              </a:ext>
            </a:extLst>
          </p:cNvPr>
          <p:cNvSpPr txBox="1"/>
          <p:nvPr/>
        </p:nvSpPr>
        <p:spPr>
          <a:xfrm>
            <a:off x="3257865" y="4272868"/>
            <a:ext cx="331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6699"/>
                </a:solidFill>
              </a:rPr>
              <a:t>P</a:t>
            </a:r>
            <a:r>
              <a:rPr lang="en-US" sz="900" baseline="-25000" dirty="0">
                <a:solidFill>
                  <a:srgbClr val="FF6699"/>
                </a:solidFill>
              </a:rPr>
              <a:t>pl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50438A8-DA46-4E98-998C-3012D83D520A}"/>
              </a:ext>
            </a:extLst>
          </p:cNvPr>
          <p:cNvCxnSpPr>
            <a:cxnSpLocks/>
          </p:cNvCxnSpPr>
          <p:nvPr/>
        </p:nvCxnSpPr>
        <p:spPr>
          <a:xfrm>
            <a:off x="3482712" y="4478260"/>
            <a:ext cx="203242" cy="20774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3D68958-3BA6-4A38-9EEB-CDB331FFD394}"/>
              </a:ext>
            </a:extLst>
          </p:cNvPr>
          <p:cNvCxnSpPr>
            <a:cxnSpLocks/>
          </p:cNvCxnSpPr>
          <p:nvPr/>
        </p:nvCxnSpPr>
        <p:spPr>
          <a:xfrm flipH="1" flipV="1">
            <a:off x="4049957" y="3687219"/>
            <a:ext cx="540000" cy="1"/>
          </a:xfrm>
          <a:prstGeom prst="straightConnector1">
            <a:avLst/>
          </a:prstGeom>
          <a:ln w="38100"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88FC55D-758D-4B82-9325-55278B7C385F}"/>
              </a:ext>
            </a:extLst>
          </p:cNvPr>
          <p:cNvCxnSpPr>
            <a:cxnSpLocks/>
          </p:cNvCxnSpPr>
          <p:nvPr/>
        </p:nvCxnSpPr>
        <p:spPr>
          <a:xfrm>
            <a:off x="4606261" y="3724346"/>
            <a:ext cx="11345" cy="988585"/>
          </a:xfrm>
          <a:prstGeom prst="straightConnector1">
            <a:avLst/>
          </a:prstGeom>
          <a:ln w="63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/>
          <p:cNvSpPr/>
          <p:nvPr/>
        </p:nvSpPr>
        <p:spPr>
          <a:xfrm>
            <a:off x="4222905" y="3392556"/>
            <a:ext cx="61957" cy="74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828AF0E-5111-48A7-99EC-65E4F7DF7BF7}"/>
              </a:ext>
            </a:extLst>
          </p:cNvPr>
          <p:cNvSpPr txBox="1"/>
          <p:nvPr/>
        </p:nvSpPr>
        <p:spPr>
          <a:xfrm>
            <a:off x="1505333" y="3437751"/>
            <a:ext cx="167915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Clinical relevance?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E046BA6-64E4-461C-A409-F5FD81E243FF}"/>
              </a:ext>
            </a:extLst>
          </p:cNvPr>
          <p:cNvSpPr txBox="1"/>
          <p:nvPr/>
        </p:nvSpPr>
        <p:spPr>
          <a:xfrm>
            <a:off x="1484915" y="3829051"/>
            <a:ext cx="16791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False positive = lower specificity</a:t>
            </a:r>
          </a:p>
        </p:txBody>
      </p:sp>
    </p:spTree>
    <p:extLst>
      <p:ext uri="{BB962C8B-B14F-4D97-AF65-F5344CB8AC3E}">
        <p14:creationId xmlns:p14="http://schemas.microsoft.com/office/powerpoint/2010/main" val="259435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0.03993 0.0039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18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4132 3.7037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0023 L -0.01164 0.02269 " pathEditMode="relative" ptsTypes="AA">
                                      <p:cBhvr>
                                        <p:cTn id="47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0.03212 3.33333E-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7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0.04131 0.00046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6" y="23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07407E-6 L 0.03924 -4.07407E-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46 0.02338 L 0.03298 0.02199 L 0.05243 0.05162 " pathEditMode="relative" ptsTypes="AAA">
                                      <p:cBhvr>
                                        <p:cTn id="9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0741E-7 L -0.07483 0.00023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31 0.00046 L -0.03473 -0.00232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139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24 -4.07407E-6 L -0.03923 0.00139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4" y="69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04 0.05162 L 0.03454 0.02245 L 0.02829 0.02222 " pathEditMode="relative" ptsTypes="AAA">
                                      <p:cBhvr>
                                        <p:cTn id="133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9" grpId="0" animBg="1"/>
      <p:bldP spid="39" grpId="0" animBg="1"/>
      <p:bldP spid="39" grpId="1" animBg="1"/>
      <p:bldP spid="23" grpId="0"/>
      <p:bldP spid="24" grpId="0"/>
      <p:bldP spid="26" grpId="0" animBg="1"/>
      <p:bldP spid="26" grpId="1" animBg="1"/>
      <p:bldP spid="27" grpId="0"/>
      <p:bldP spid="27" grpId="1"/>
      <p:bldP spid="34" grpId="0"/>
      <p:bldP spid="35" grpId="0"/>
      <p:bldP spid="36" grpId="0"/>
      <p:bldP spid="36" grpId="1"/>
      <p:bldP spid="36" grpId="2"/>
      <p:bldP spid="91" grpId="0" animBg="1"/>
      <p:bldP spid="91" grpId="1" animBg="1"/>
      <p:bldP spid="91" grpId="2" animBg="1"/>
      <p:bldP spid="38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/>
          <p:cNvCxnSpPr/>
          <p:nvPr/>
        </p:nvCxnSpPr>
        <p:spPr>
          <a:xfrm>
            <a:off x="1828388" y="1331268"/>
            <a:ext cx="1944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554736" y="5202229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736" y="4726528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44807" y="4231960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43050" y="3725482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40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43502" y="323627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50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263" y="2712689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60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0791" y="2206911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70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50791" y="1717301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80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60910" y="1198368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90</a:t>
            </a:r>
          </a:p>
        </p:txBody>
      </p:sp>
      <p:cxnSp>
        <p:nvCxnSpPr>
          <p:cNvPr id="350" name="Straight Arrow Connector 349">
            <a:extLst>
              <a:ext uri="{FF2B5EF4-FFF2-40B4-BE49-F238E27FC236}">
                <a16:creationId xmlns:a16="http://schemas.microsoft.com/office/drawing/2014/main" id="{7FC5AF27-1742-4E17-B74C-3F392AFDBB67}"/>
              </a:ext>
            </a:extLst>
          </p:cNvPr>
          <p:cNvCxnSpPr/>
          <p:nvPr/>
        </p:nvCxnSpPr>
        <p:spPr>
          <a:xfrm>
            <a:off x="1819908" y="1850747"/>
            <a:ext cx="1944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Arrow Connector 350">
            <a:extLst>
              <a:ext uri="{FF2B5EF4-FFF2-40B4-BE49-F238E27FC236}">
                <a16:creationId xmlns:a16="http://schemas.microsoft.com/office/drawing/2014/main" id="{0C1E53EA-B2A1-4D7A-B2B3-1411ED96D695}"/>
              </a:ext>
            </a:extLst>
          </p:cNvPr>
          <p:cNvCxnSpPr/>
          <p:nvPr/>
        </p:nvCxnSpPr>
        <p:spPr>
          <a:xfrm>
            <a:off x="1837280" y="2343150"/>
            <a:ext cx="1944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Arrow Connector 351">
            <a:extLst>
              <a:ext uri="{FF2B5EF4-FFF2-40B4-BE49-F238E27FC236}">
                <a16:creationId xmlns:a16="http://schemas.microsoft.com/office/drawing/2014/main" id="{18288F03-B3D0-4573-B93C-90A7AA3B0DAD}"/>
              </a:ext>
            </a:extLst>
          </p:cNvPr>
          <p:cNvCxnSpPr/>
          <p:nvPr/>
        </p:nvCxnSpPr>
        <p:spPr>
          <a:xfrm>
            <a:off x="1828800" y="2862629"/>
            <a:ext cx="1944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Arrow Connector 352">
            <a:extLst>
              <a:ext uri="{FF2B5EF4-FFF2-40B4-BE49-F238E27FC236}">
                <a16:creationId xmlns:a16="http://schemas.microsoft.com/office/drawing/2014/main" id="{0439BAC9-530C-41F3-A19E-8E06AE0BFF37}"/>
              </a:ext>
            </a:extLst>
          </p:cNvPr>
          <p:cNvCxnSpPr/>
          <p:nvPr/>
        </p:nvCxnSpPr>
        <p:spPr>
          <a:xfrm>
            <a:off x="1819496" y="3369002"/>
            <a:ext cx="1944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Arrow Connector 353">
            <a:extLst>
              <a:ext uri="{FF2B5EF4-FFF2-40B4-BE49-F238E27FC236}">
                <a16:creationId xmlns:a16="http://schemas.microsoft.com/office/drawing/2014/main" id="{E74C11DF-5DD1-4F4F-822A-F6096F684A31}"/>
              </a:ext>
            </a:extLst>
          </p:cNvPr>
          <p:cNvCxnSpPr/>
          <p:nvPr/>
        </p:nvCxnSpPr>
        <p:spPr>
          <a:xfrm>
            <a:off x="1819496" y="3864068"/>
            <a:ext cx="1944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Arrow Connector 354">
            <a:extLst>
              <a:ext uri="{FF2B5EF4-FFF2-40B4-BE49-F238E27FC236}">
                <a16:creationId xmlns:a16="http://schemas.microsoft.com/office/drawing/2014/main" id="{C6E57FCC-E856-4CC2-9908-02410480DC8C}"/>
              </a:ext>
            </a:extLst>
          </p:cNvPr>
          <p:cNvCxnSpPr/>
          <p:nvPr/>
        </p:nvCxnSpPr>
        <p:spPr>
          <a:xfrm>
            <a:off x="1828388" y="4380884"/>
            <a:ext cx="1944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Arrow Connector 355">
            <a:extLst>
              <a:ext uri="{FF2B5EF4-FFF2-40B4-BE49-F238E27FC236}">
                <a16:creationId xmlns:a16="http://schemas.microsoft.com/office/drawing/2014/main" id="{8F2112FF-E355-4E67-82EE-678551DDD42D}"/>
              </a:ext>
            </a:extLst>
          </p:cNvPr>
          <p:cNvCxnSpPr/>
          <p:nvPr/>
        </p:nvCxnSpPr>
        <p:spPr>
          <a:xfrm>
            <a:off x="1819496" y="4865996"/>
            <a:ext cx="1944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Arrow Connector 356">
            <a:extLst>
              <a:ext uri="{FF2B5EF4-FFF2-40B4-BE49-F238E27FC236}">
                <a16:creationId xmlns:a16="http://schemas.microsoft.com/office/drawing/2014/main" id="{EFEC3143-520F-4B28-856D-DF1F685506E1}"/>
              </a:ext>
            </a:extLst>
          </p:cNvPr>
          <p:cNvCxnSpPr/>
          <p:nvPr/>
        </p:nvCxnSpPr>
        <p:spPr>
          <a:xfrm>
            <a:off x="1838304" y="5332076"/>
            <a:ext cx="1944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" name="Rectangle 413">
            <a:extLst>
              <a:ext uri="{FF2B5EF4-FFF2-40B4-BE49-F238E27FC236}">
                <a16:creationId xmlns:a16="http://schemas.microsoft.com/office/drawing/2014/main" id="{83F6079A-29DC-49BF-B210-739574D10EEA}"/>
              </a:ext>
            </a:extLst>
          </p:cNvPr>
          <p:cNvSpPr/>
          <p:nvPr/>
        </p:nvSpPr>
        <p:spPr>
          <a:xfrm>
            <a:off x="4008680" y="979288"/>
            <a:ext cx="1538370" cy="1028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15" name="Freeform: Shape 414">
            <a:extLst>
              <a:ext uri="{FF2B5EF4-FFF2-40B4-BE49-F238E27FC236}">
                <a16:creationId xmlns:a16="http://schemas.microsoft.com/office/drawing/2014/main" id="{CCD679AB-2BD4-4702-856F-6D9D0B3FEB2B}"/>
              </a:ext>
            </a:extLst>
          </p:cNvPr>
          <p:cNvSpPr/>
          <p:nvPr/>
        </p:nvSpPr>
        <p:spPr>
          <a:xfrm>
            <a:off x="4443417" y="1128033"/>
            <a:ext cx="853404" cy="464245"/>
          </a:xfrm>
          <a:custGeom>
            <a:avLst/>
            <a:gdLst>
              <a:gd name="connsiteX0" fmla="*/ 821198 w 1137872"/>
              <a:gd name="connsiteY0" fmla="*/ 15986 h 618993"/>
              <a:gd name="connsiteX1" fmla="*/ 668798 w 1137872"/>
              <a:gd name="connsiteY1" fmla="*/ 65198 h 618993"/>
              <a:gd name="connsiteX2" fmla="*/ 464010 w 1137872"/>
              <a:gd name="connsiteY2" fmla="*/ 104886 h 618993"/>
              <a:gd name="connsiteX3" fmla="*/ 289385 w 1137872"/>
              <a:gd name="connsiteY3" fmla="*/ 114411 h 618993"/>
              <a:gd name="connsiteX4" fmla="*/ 208423 w 1137872"/>
              <a:gd name="connsiteY4" fmla="*/ 100123 h 618993"/>
              <a:gd name="connsiteX5" fmla="*/ 146510 w 1137872"/>
              <a:gd name="connsiteY5" fmla="*/ 63611 h 618993"/>
              <a:gd name="connsiteX6" fmla="*/ 89360 w 1137872"/>
              <a:gd name="connsiteY6" fmla="*/ 38211 h 618993"/>
              <a:gd name="connsiteX7" fmla="*/ 71898 w 1137872"/>
              <a:gd name="connsiteY7" fmla="*/ 35036 h 618993"/>
              <a:gd name="connsiteX8" fmla="*/ 11573 w 1137872"/>
              <a:gd name="connsiteY8" fmla="*/ 103298 h 618993"/>
              <a:gd name="connsiteX9" fmla="*/ 5223 w 1137872"/>
              <a:gd name="connsiteY9" fmla="*/ 112823 h 618993"/>
              <a:gd name="connsiteX10" fmla="*/ 70310 w 1137872"/>
              <a:gd name="connsiteY10" fmla="*/ 162036 h 618993"/>
              <a:gd name="connsiteX11" fmla="*/ 146510 w 1137872"/>
              <a:gd name="connsiteY11" fmla="*/ 219186 h 618993"/>
              <a:gd name="connsiteX12" fmla="*/ 206835 w 1137872"/>
              <a:gd name="connsiteY12" fmla="*/ 282686 h 618993"/>
              <a:gd name="connsiteX13" fmla="*/ 232235 w 1137872"/>
              <a:gd name="connsiteY13" fmla="*/ 373173 h 618993"/>
              <a:gd name="connsiteX14" fmla="*/ 238585 w 1137872"/>
              <a:gd name="connsiteY14" fmla="*/ 444611 h 618993"/>
              <a:gd name="connsiteX15" fmla="*/ 236998 w 1137872"/>
              <a:gd name="connsiteY15" fmla="*/ 546211 h 618993"/>
              <a:gd name="connsiteX16" fmla="*/ 268748 w 1137872"/>
              <a:gd name="connsiteY16" fmla="*/ 592248 h 618993"/>
              <a:gd name="connsiteX17" fmla="*/ 337010 w 1137872"/>
              <a:gd name="connsiteY17" fmla="*/ 601773 h 618993"/>
              <a:gd name="connsiteX18" fmla="*/ 384635 w 1137872"/>
              <a:gd name="connsiteY18" fmla="*/ 601773 h 618993"/>
              <a:gd name="connsiteX19" fmla="*/ 368760 w 1137872"/>
              <a:gd name="connsiteY19" fmla="*/ 568436 h 618993"/>
              <a:gd name="connsiteX20" fmla="*/ 383048 w 1137872"/>
              <a:gd name="connsiteY20" fmla="*/ 525573 h 618993"/>
              <a:gd name="connsiteX21" fmla="*/ 437023 w 1137872"/>
              <a:gd name="connsiteY21" fmla="*/ 530336 h 618993"/>
              <a:gd name="connsiteX22" fmla="*/ 444960 w 1137872"/>
              <a:gd name="connsiteY22" fmla="*/ 563673 h 618993"/>
              <a:gd name="connsiteX23" fmla="*/ 443373 w 1137872"/>
              <a:gd name="connsiteY23" fmla="*/ 584311 h 618993"/>
              <a:gd name="connsiteX24" fmla="*/ 432260 w 1137872"/>
              <a:gd name="connsiteY24" fmla="*/ 617648 h 618993"/>
              <a:gd name="connsiteX25" fmla="*/ 595773 w 1137872"/>
              <a:gd name="connsiteY25" fmla="*/ 609711 h 618993"/>
              <a:gd name="connsiteX26" fmla="*/ 716423 w 1137872"/>
              <a:gd name="connsiteY26" fmla="*/ 584311 h 618993"/>
              <a:gd name="connsiteX27" fmla="*/ 891048 w 1137872"/>
              <a:gd name="connsiteY27" fmla="*/ 536686 h 618993"/>
              <a:gd name="connsiteX28" fmla="*/ 970423 w 1137872"/>
              <a:gd name="connsiteY28" fmla="*/ 500173 h 618993"/>
              <a:gd name="connsiteX29" fmla="*/ 1013285 w 1137872"/>
              <a:gd name="connsiteY29" fmla="*/ 452548 h 618993"/>
              <a:gd name="connsiteX30" fmla="*/ 1040273 w 1137872"/>
              <a:gd name="connsiteY30" fmla="*/ 401748 h 618993"/>
              <a:gd name="connsiteX31" fmla="*/ 1127585 w 1137872"/>
              <a:gd name="connsiteY31" fmla="*/ 392223 h 618993"/>
              <a:gd name="connsiteX32" fmla="*/ 1103773 w 1137872"/>
              <a:gd name="connsiteY32" fmla="*/ 369998 h 618993"/>
              <a:gd name="connsiteX33" fmla="*/ 821198 w 1137872"/>
              <a:gd name="connsiteY33" fmla="*/ 15986 h 61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37872" h="618993">
                <a:moveTo>
                  <a:pt x="821198" y="15986"/>
                </a:moveTo>
                <a:cubicBezTo>
                  <a:pt x="748702" y="-34814"/>
                  <a:pt x="728329" y="50381"/>
                  <a:pt x="668798" y="65198"/>
                </a:cubicBezTo>
                <a:cubicBezTo>
                  <a:pt x="609267" y="80015"/>
                  <a:pt x="527245" y="96684"/>
                  <a:pt x="464010" y="104886"/>
                </a:cubicBezTo>
                <a:cubicBezTo>
                  <a:pt x="400774" y="113088"/>
                  <a:pt x="331983" y="115205"/>
                  <a:pt x="289385" y="114411"/>
                </a:cubicBezTo>
                <a:cubicBezTo>
                  <a:pt x="246787" y="113617"/>
                  <a:pt x="232235" y="108590"/>
                  <a:pt x="208423" y="100123"/>
                </a:cubicBezTo>
                <a:cubicBezTo>
                  <a:pt x="184611" y="91656"/>
                  <a:pt x="166354" y="73930"/>
                  <a:pt x="146510" y="63611"/>
                </a:cubicBezTo>
                <a:cubicBezTo>
                  <a:pt x="126666" y="53292"/>
                  <a:pt x="101795" y="42974"/>
                  <a:pt x="89360" y="38211"/>
                </a:cubicBezTo>
                <a:cubicBezTo>
                  <a:pt x="76925" y="33448"/>
                  <a:pt x="84863" y="24188"/>
                  <a:pt x="71898" y="35036"/>
                </a:cubicBezTo>
                <a:cubicBezTo>
                  <a:pt x="58933" y="45884"/>
                  <a:pt x="22685" y="90334"/>
                  <a:pt x="11573" y="103298"/>
                </a:cubicBezTo>
                <a:cubicBezTo>
                  <a:pt x="461" y="116262"/>
                  <a:pt x="-4566" y="103033"/>
                  <a:pt x="5223" y="112823"/>
                </a:cubicBezTo>
                <a:cubicBezTo>
                  <a:pt x="15012" y="122613"/>
                  <a:pt x="70310" y="162036"/>
                  <a:pt x="70310" y="162036"/>
                </a:cubicBezTo>
                <a:cubicBezTo>
                  <a:pt x="93858" y="179763"/>
                  <a:pt x="123756" y="199078"/>
                  <a:pt x="146510" y="219186"/>
                </a:cubicBezTo>
                <a:cubicBezTo>
                  <a:pt x="169264" y="239294"/>
                  <a:pt x="192548" y="257022"/>
                  <a:pt x="206835" y="282686"/>
                </a:cubicBezTo>
                <a:cubicBezTo>
                  <a:pt x="221122" y="308350"/>
                  <a:pt x="226943" y="346186"/>
                  <a:pt x="232235" y="373173"/>
                </a:cubicBezTo>
                <a:cubicBezTo>
                  <a:pt x="237527" y="400161"/>
                  <a:pt x="237791" y="415771"/>
                  <a:pt x="238585" y="444611"/>
                </a:cubicBezTo>
                <a:cubicBezTo>
                  <a:pt x="239379" y="473451"/>
                  <a:pt x="231971" y="521605"/>
                  <a:pt x="236998" y="546211"/>
                </a:cubicBezTo>
                <a:cubicBezTo>
                  <a:pt x="242025" y="570817"/>
                  <a:pt x="252079" y="582988"/>
                  <a:pt x="268748" y="592248"/>
                </a:cubicBezTo>
                <a:cubicBezTo>
                  <a:pt x="285417" y="601508"/>
                  <a:pt x="317696" y="600186"/>
                  <a:pt x="337010" y="601773"/>
                </a:cubicBezTo>
                <a:cubicBezTo>
                  <a:pt x="356324" y="603360"/>
                  <a:pt x="379343" y="607329"/>
                  <a:pt x="384635" y="601773"/>
                </a:cubicBezTo>
                <a:cubicBezTo>
                  <a:pt x="389927" y="596217"/>
                  <a:pt x="369024" y="581136"/>
                  <a:pt x="368760" y="568436"/>
                </a:cubicBezTo>
                <a:cubicBezTo>
                  <a:pt x="368495" y="555736"/>
                  <a:pt x="371671" y="531923"/>
                  <a:pt x="383048" y="525573"/>
                </a:cubicBezTo>
                <a:cubicBezTo>
                  <a:pt x="394425" y="519223"/>
                  <a:pt x="426704" y="523986"/>
                  <a:pt x="437023" y="530336"/>
                </a:cubicBezTo>
                <a:cubicBezTo>
                  <a:pt x="447342" y="536686"/>
                  <a:pt x="443902" y="554677"/>
                  <a:pt x="444960" y="563673"/>
                </a:cubicBezTo>
                <a:cubicBezTo>
                  <a:pt x="446018" y="572669"/>
                  <a:pt x="445490" y="575315"/>
                  <a:pt x="443373" y="584311"/>
                </a:cubicBezTo>
                <a:cubicBezTo>
                  <a:pt x="441256" y="593307"/>
                  <a:pt x="406860" y="613415"/>
                  <a:pt x="432260" y="617648"/>
                </a:cubicBezTo>
                <a:cubicBezTo>
                  <a:pt x="457660" y="621881"/>
                  <a:pt x="548413" y="615267"/>
                  <a:pt x="595773" y="609711"/>
                </a:cubicBezTo>
                <a:cubicBezTo>
                  <a:pt x="643133" y="604155"/>
                  <a:pt x="667210" y="596482"/>
                  <a:pt x="716423" y="584311"/>
                </a:cubicBezTo>
                <a:cubicBezTo>
                  <a:pt x="765635" y="572140"/>
                  <a:pt x="848715" y="550709"/>
                  <a:pt x="891048" y="536686"/>
                </a:cubicBezTo>
                <a:cubicBezTo>
                  <a:pt x="933381" y="522663"/>
                  <a:pt x="950050" y="514196"/>
                  <a:pt x="970423" y="500173"/>
                </a:cubicBezTo>
                <a:cubicBezTo>
                  <a:pt x="990796" y="486150"/>
                  <a:pt x="1001643" y="468952"/>
                  <a:pt x="1013285" y="452548"/>
                </a:cubicBezTo>
                <a:cubicBezTo>
                  <a:pt x="1024927" y="436144"/>
                  <a:pt x="1021223" y="411802"/>
                  <a:pt x="1040273" y="401748"/>
                </a:cubicBezTo>
                <a:cubicBezTo>
                  <a:pt x="1059323" y="391694"/>
                  <a:pt x="1117002" y="397515"/>
                  <a:pt x="1127585" y="392223"/>
                </a:cubicBezTo>
                <a:cubicBezTo>
                  <a:pt x="1138168" y="386931"/>
                  <a:pt x="1151927" y="429529"/>
                  <a:pt x="1103773" y="369998"/>
                </a:cubicBezTo>
                <a:cubicBezTo>
                  <a:pt x="1055619" y="310467"/>
                  <a:pt x="893694" y="66786"/>
                  <a:pt x="821198" y="159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16" name="Freeform: Shape 415">
            <a:extLst>
              <a:ext uri="{FF2B5EF4-FFF2-40B4-BE49-F238E27FC236}">
                <a16:creationId xmlns:a16="http://schemas.microsoft.com/office/drawing/2014/main" id="{6BD8EF7E-8B32-4FAC-91A7-F87FC5DAF937}"/>
              </a:ext>
            </a:extLst>
          </p:cNvPr>
          <p:cNvSpPr/>
          <p:nvPr/>
        </p:nvSpPr>
        <p:spPr>
          <a:xfrm>
            <a:off x="4067396" y="1240544"/>
            <a:ext cx="1287775" cy="546043"/>
          </a:xfrm>
          <a:custGeom>
            <a:avLst/>
            <a:gdLst>
              <a:gd name="connsiteX0" fmla="*/ 1627736 w 1717033"/>
              <a:gd name="connsiteY0" fmla="*/ 247026 h 728057"/>
              <a:gd name="connsiteX1" fmla="*/ 1567411 w 1717033"/>
              <a:gd name="connsiteY1" fmla="*/ 293063 h 728057"/>
              <a:gd name="connsiteX2" fmla="*/ 1476923 w 1717033"/>
              <a:gd name="connsiteY2" fmla="*/ 329576 h 728057"/>
              <a:gd name="connsiteX3" fmla="*/ 1456286 w 1717033"/>
              <a:gd name="connsiteY3" fmla="*/ 342276 h 728057"/>
              <a:gd name="connsiteX4" fmla="*/ 1394373 w 1717033"/>
              <a:gd name="connsiteY4" fmla="*/ 377201 h 728057"/>
              <a:gd name="connsiteX5" fmla="*/ 1240386 w 1717033"/>
              <a:gd name="connsiteY5" fmla="*/ 428001 h 728057"/>
              <a:gd name="connsiteX6" fmla="*/ 1148311 w 1717033"/>
              <a:gd name="connsiteY6" fmla="*/ 450226 h 728057"/>
              <a:gd name="connsiteX7" fmla="*/ 1048298 w 1717033"/>
              <a:gd name="connsiteY7" fmla="*/ 464513 h 728057"/>
              <a:gd name="connsiteX8" fmla="*/ 945111 w 1717033"/>
              <a:gd name="connsiteY8" fmla="*/ 464513 h 728057"/>
              <a:gd name="connsiteX9" fmla="*/ 872086 w 1717033"/>
              <a:gd name="connsiteY9" fmla="*/ 462926 h 728057"/>
              <a:gd name="connsiteX10" fmla="*/ 800648 w 1717033"/>
              <a:gd name="connsiteY10" fmla="*/ 456576 h 728057"/>
              <a:gd name="connsiteX11" fmla="*/ 748261 w 1717033"/>
              <a:gd name="connsiteY11" fmla="*/ 450226 h 728057"/>
              <a:gd name="connsiteX12" fmla="*/ 741911 w 1717033"/>
              <a:gd name="connsiteY12" fmla="*/ 399426 h 728057"/>
              <a:gd name="connsiteX13" fmla="*/ 737148 w 1717033"/>
              <a:gd name="connsiteY13" fmla="*/ 324813 h 728057"/>
              <a:gd name="connsiteX14" fmla="*/ 727623 w 1717033"/>
              <a:gd name="connsiteY14" fmla="*/ 224801 h 728057"/>
              <a:gd name="connsiteX15" fmla="*/ 711748 w 1717033"/>
              <a:gd name="connsiteY15" fmla="*/ 158126 h 728057"/>
              <a:gd name="connsiteX16" fmla="*/ 667298 w 1717033"/>
              <a:gd name="connsiteY16" fmla="*/ 85101 h 728057"/>
              <a:gd name="connsiteX17" fmla="*/ 602211 w 1717033"/>
              <a:gd name="connsiteY17" fmla="*/ 26363 h 728057"/>
              <a:gd name="connsiteX18" fmla="*/ 546648 w 1717033"/>
              <a:gd name="connsiteY18" fmla="*/ 23188 h 728057"/>
              <a:gd name="connsiteX19" fmla="*/ 473623 w 1717033"/>
              <a:gd name="connsiteY19" fmla="*/ 21601 h 728057"/>
              <a:gd name="connsiteX20" fmla="*/ 441873 w 1717033"/>
              <a:gd name="connsiteY20" fmla="*/ 54938 h 728057"/>
              <a:gd name="connsiteX21" fmla="*/ 33886 w 1717033"/>
              <a:gd name="connsiteY21" fmla="*/ 642313 h 728057"/>
              <a:gd name="connsiteX22" fmla="*/ 38648 w 1717033"/>
              <a:gd name="connsiteY22" fmla="*/ 704226 h 728057"/>
              <a:gd name="connsiteX23" fmla="*/ 167236 w 1717033"/>
              <a:gd name="connsiteY23" fmla="*/ 728038 h 728057"/>
              <a:gd name="connsiteX24" fmla="*/ 292648 w 1717033"/>
              <a:gd name="connsiteY24" fmla="*/ 701051 h 728057"/>
              <a:gd name="connsiteX25" fmla="*/ 508548 w 1717033"/>
              <a:gd name="connsiteY25" fmla="*/ 686763 h 728057"/>
              <a:gd name="connsiteX26" fmla="*/ 621261 w 1717033"/>
              <a:gd name="connsiteY26" fmla="*/ 667713 h 728057"/>
              <a:gd name="connsiteX27" fmla="*/ 713336 w 1717033"/>
              <a:gd name="connsiteY27" fmla="*/ 620088 h 728057"/>
              <a:gd name="connsiteX28" fmla="*/ 811761 w 1717033"/>
              <a:gd name="connsiteY28" fmla="*/ 583576 h 728057"/>
              <a:gd name="connsiteX29" fmla="*/ 865736 w 1717033"/>
              <a:gd name="connsiteY29" fmla="*/ 556588 h 728057"/>
              <a:gd name="connsiteX30" fmla="*/ 873673 w 1717033"/>
              <a:gd name="connsiteY30" fmla="*/ 542301 h 728057"/>
              <a:gd name="connsiteX31" fmla="*/ 924473 w 1717033"/>
              <a:gd name="connsiteY31" fmla="*/ 539126 h 728057"/>
              <a:gd name="connsiteX32" fmla="*/ 940348 w 1717033"/>
              <a:gd name="connsiteY32" fmla="*/ 520076 h 728057"/>
              <a:gd name="connsiteX33" fmla="*/ 995911 w 1717033"/>
              <a:gd name="connsiteY33" fmla="*/ 508963 h 728057"/>
              <a:gd name="connsiteX34" fmla="*/ 1046711 w 1717033"/>
              <a:gd name="connsiteY34" fmla="*/ 508963 h 728057"/>
              <a:gd name="connsiteX35" fmla="*/ 1097511 w 1717033"/>
              <a:gd name="connsiteY35" fmla="*/ 508963 h 728057"/>
              <a:gd name="connsiteX36" fmla="*/ 1165773 w 1717033"/>
              <a:gd name="connsiteY36" fmla="*/ 507376 h 728057"/>
              <a:gd name="connsiteX37" fmla="*/ 1214986 w 1717033"/>
              <a:gd name="connsiteY37" fmla="*/ 512138 h 728057"/>
              <a:gd name="connsiteX38" fmla="*/ 1261023 w 1717033"/>
              <a:gd name="connsiteY38" fmla="*/ 515313 h 728057"/>
              <a:gd name="connsiteX39" fmla="*/ 1313411 w 1717033"/>
              <a:gd name="connsiteY39" fmla="*/ 516901 h 728057"/>
              <a:gd name="connsiteX40" fmla="*/ 1354686 w 1717033"/>
              <a:gd name="connsiteY40" fmla="*/ 516901 h 728057"/>
              <a:gd name="connsiteX41" fmla="*/ 1403898 w 1717033"/>
              <a:gd name="connsiteY41" fmla="*/ 504201 h 728057"/>
              <a:gd name="connsiteX42" fmla="*/ 1473748 w 1717033"/>
              <a:gd name="connsiteY42" fmla="*/ 474038 h 728057"/>
              <a:gd name="connsiteX43" fmla="*/ 1549948 w 1717033"/>
              <a:gd name="connsiteY43" fmla="*/ 443876 h 728057"/>
              <a:gd name="connsiteX44" fmla="*/ 1615036 w 1717033"/>
              <a:gd name="connsiteY44" fmla="*/ 416888 h 728057"/>
              <a:gd name="connsiteX45" fmla="*/ 1688061 w 1717033"/>
              <a:gd name="connsiteY45" fmla="*/ 366088 h 728057"/>
              <a:gd name="connsiteX46" fmla="*/ 1713461 w 1717033"/>
              <a:gd name="connsiteY46" fmla="*/ 356563 h 728057"/>
              <a:gd name="connsiteX47" fmla="*/ 1708698 w 1717033"/>
              <a:gd name="connsiteY47" fmla="*/ 339101 h 728057"/>
              <a:gd name="connsiteX48" fmla="*/ 1627736 w 1717033"/>
              <a:gd name="connsiteY48" fmla="*/ 247026 h 72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7033" h="728057">
                <a:moveTo>
                  <a:pt x="1627736" y="247026"/>
                </a:moveTo>
                <a:cubicBezTo>
                  <a:pt x="1604188" y="239353"/>
                  <a:pt x="1592546" y="279305"/>
                  <a:pt x="1567411" y="293063"/>
                </a:cubicBezTo>
                <a:cubicBezTo>
                  <a:pt x="1542276" y="306821"/>
                  <a:pt x="1495444" y="321374"/>
                  <a:pt x="1476923" y="329576"/>
                </a:cubicBezTo>
                <a:cubicBezTo>
                  <a:pt x="1458402" y="337778"/>
                  <a:pt x="1470044" y="334339"/>
                  <a:pt x="1456286" y="342276"/>
                </a:cubicBezTo>
                <a:cubicBezTo>
                  <a:pt x="1442528" y="350214"/>
                  <a:pt x="1430356" y="362914"/>
                  <a:pt x="1394373" y="377201"/>
                </a:cubicBezTo>
                <a:cubicBezTo>
                  <a:pt x="1358390" y="391488"/>
                  <a:pt x="1281396" y="415830"/>
                  <a:pt x="1240386" y="428001"/>
                </a:cubicBezTo>
                <a:cubicBezTo>
                  <a:pt x="1199376" y="440172"/>
                  <a:pt x="1180326" y="444141"/>
                  <a:pt x="1148311" y="450226"/>
                </a:cubicBezTo>
                <a:cubicBezTo>
                  <a:pt x="1116296" y="456311"/>
                  <a:pt x="1082165" y="462132"/>
                  <a:pt x="1048298" y="464513"/>
                </a:cubicBezTo>
                <a:cubicBezTo>
                  <a:pt x="1014431" y="466894"/>
                  <a:pt x="974480" y="464777"/>
                  <a:pt x="945111" y="464513"/>
                </a:cubicBezTo>
                <a:cubicBezTo>
                  <a:pt x="915742" y="464249"/>
                  <a:pt x="896163" y="464249"/>
                  <a:pt x="872086" y="462926"/>
                </a:cubicBezTo>
                <a:cubicBezTo>
                  <a:pt x="848009" y="461603"/>
                  <a:pt x="821285" y="458693"/>
                  <a:pt x="800648" y="456576"/>
                </a:cubicBezTo>
                <a:cubicBezTo>
                  <a:pt x="780011" y="454459"/>
                  <a:pt x="758050" y="459751"/>
                  <a:pt x="748261" y="450226"/>
                </a:cubicBezTo>
                <a:cubicBezTo>
                  <a:pt x="738472" y="440701"/>
                  <a:pt x="743763" y="420328"/>
                  <a:pt x="741911" y="399426"/>
                </a:cubicBezTo>
                <a:cubicBezTo>
                  <a:pt x="740059" y="378524"/>
                  <a:pt x="739529" y="353917"/>
                  <a:pt x="737148" y="324813"/>
                </a:cubicBezTo>
                <a:cubicBezTo>
                  <a:pt x="734767" y="295709"/>
                  <a:pt x="731856" y="252582"/>
                  <a:pt x="727623" y="224801"/>
                </a:cubicBezTo>
                <a:cubicBezTo>
                  <a:pt x="723390" y="197020"/>
                  <a:pt x="721802" y="181409"/>
                  <a:pt x="711748" y="158126"/>
                </a:cubicBezTo>
                <a:cubicBezTo>
                  <a:pt x="701694" y="134843"/>
                  <a:pt x="685554" y="107062"/>
                  <a:pt x="667298" y="85101"/>
                </a:cubicBezTo>
                <a:cubicBezTo>
                  <a:pt x="649042" y="63140"/>
                  <a:pt x="622319" y="36682"/>
                  <a:pt x="602211" y="26363"/>
                </a:cubicBezTo>
                <a:cubicBezTo>
                  <a:pt x="582103" y="16044"/>
                  <a:pt x="568079" y="23982"/>
                  <a:pt x="546648" y="23188"/>
                </a:cubicBezTo>
                <a:cubicBezTo>
                  <a:pt x="525217" y="22394"/>
                  <a:pt x="491085" y="16309"/>
                  <a:pt x="473623" y="21601"/>
                </a:cubicBezTo>
                <a:cubicBezTo>
                  <a:pt x="456161" y="26893"/>
                  <a:pt x="515162" y="-48514"/>
                  <a:pt x="441873" y="54938"/>
                </a:cubicBezTo>
                <a:cubicBezTo>
                  <a:pt x="368584" y="158390"/>
                  <a:pt x="101090" y="534098"/>
                  <a:pt x="33886" y="642313"/>
                </a:cubicBezTo>
                <a:cubicBezTo>
                  <a:pt x="-33318" y="750528"/>
                  <a:pt x="16423" y="689938"/>
                  <a:pt x="38648" y="704226"/>
                </a:cubicBezTo>
                <a:cubicBezTo>
                  <a:pt x="60873" y="718514"/>
                  <a:pt x="124903" y="728567"/>
                  <a:pt x="167236" y="728038"/>
                </a:cubicBezTo>
                <a:cubicBezTo>
                  <a:pt x="209569" y="727509"/>
                  <a:pt x="235763" y="707930"/>
                  <a:pt x="292648" y="701051"/>
                </a:cubicBezTo>
                <a:cubicBezTo>
                  <a:pt x="349533" y="694172"/>
                  <a:pt x="453779" y="692319"/>
                  <a:pt x="508548" y="686763"/>
                </a:cubicBezTo>
                <a:cubicBezTo>
                  <a:pt x="563317" y="681207"/>
                  <a:pt x="587130" y="678825"/>
                  <a:pt x="621261" y="667713"/>
                </a:cubicBezTo>
                <a:cubicBezTo>
                  <a:pt x="655392" y="656601"/>
                  <a:pt x="681586" y="634111"/>
                  <a:pt x="713336" y="620088"/>
                </a:cubicBezTo>
                <a:cubicBezTo>
                  <a:pt x="745086" y="606065"/>
                  <a:pt x="786361" y="594159"/>
                  <a:pt x="811761" y="583576"/>
                </a:cubicBezTo>
                <a:cubicBezTo>
                  <a:pt x="837161" y="572993"/>
                  <a:pt x="855417" y="563467"/>
                  <a:pt x="865736" y="556588"/>
                </a:cubicBezTo>
                <a:cubicBezTo>
                  <a:pt x="876055" y="549709"/>
                  <a:pt x="863883" y="545211"/>
                  <a:pt x="873673" y="542301"/>
                </a:cubicBezTo>
                <a:cubicBezTo>
                  <a:pt x="883462" y="539391"/>
                  <a:pt x="913361" y="542830"/>
                  <a:pt x="924473" y="539126"/>
                </a:cubicBezTo>
                <a:cubicBezTo>
                  <a:pt x="935585" y="535422"/>
                  <a:pt x="928442" y="525103"/>
                  <a:pt x="940348" y="520076"/>
                </a:cubicBezTo>
                <a:cubicBezTo>
                  <a:pt x="952254" y="515049"/>
                  <a:pt x="978184" y="510815"/>
                  <a:pt x="995911" y="508963"/>
                </a:cubicBezTo>
                <a:cubicBezTo>
                  <a:pt x="1013638" y="507111"/>
                  <a:pt x="1046711" y="508963"/>
                  <a:pt x="1046711" y="508963"/>
                </a:cubicBezTo>
                <a:lnTo>
                  <a:pt x="1097511" y="508963"/>
                </a:lnTo>
                <a:cubicBezTo>
                  <a:pt x="1117355" y="508699"/>
                  <a:pt x="1146194" y="506847"/>
                  <a:pt x="1165773" y="507376"/>
                </a:cubicBezTo>
                <a:cubicBezTo>
                  <a:pt x="1185352" y="507905"/>
                  <a:pt x="1199111" y="510815"/>
                  <a:pt x="1214986" y="512138"/>
                </a:cubicBezTo>
                <a:cubicBezTo>
                  <a:pt x="1230861" y="513461"/>
                  <a:pt x="1244619" y="514519"/>
                  <a:pt x="1261023" y="515313"/>
                </a:cubicBezTo>
                <a:cubicBezTo>
                  <a:pt x="1277427" y="516107"/>
                  <a:pt x="1297801" y="516636"/>
                  <a:pt x="1313411" y="516901"/>
                </a:cubicBezTo>
                <a:cubicBezTo>
                  <a:pt x="1329021" y="517166"/>
                  <a:pt x="1339605" y="519018"/>
                  <a:pt x="1354686" y="516901"/>
                </a:cubicBezTo>
                <a:cubicBezTo>
                  <a:pt x="1369767" y="514784"/>
                  <a:pt x="1384054" y="511345"/>
                  <a:pt x="1403898" y="504201"/>
                </a:cubicBezTo>
                <a:cubicBezTo>
                  <a:pt x="1423742" y="497057"/>
                  <a:pt x="1449406" y="484092"/>
                  <a:pt x="1473748" y="474038"/>
                </a:cubicBezTo>
                <a:cubicBezTo>
                  <a:pt x="1498090" y="463984"/>
                  <a:pt x="1526400" y="453401"/>
                  <a:pt x="1549948" y="443876"/>
                </a:cubicBezTo>
                <a:cubicBezTo>
                  <a:pt x="1573496" y="434351"/>
                  <a:pt x="1592017" y="429853"/>
                  <a:pt x="1615036" y="416888"/>
                </a:cubicBezTo>
                <a:cubicBezTo>
                  <a:pt x="1638055" y="403923"/>
                  <a:pt x="1671657" y="376142"/>
                  <a:pt x="1688061" y="366088"/>
                </a:cubicBezTo>
                <a:cubicBezTo>
                  <a:pt x="1704465" y="356034"/>
                  <a:pt x="1710022" y="361061"/>
                  <a:pt x="1713461" y="356563"/>
                </a:cubicBezTo>
                <a:cubicBezTo>
                  <a:pt x="1716900" y="352065"/>
                  <a:pt x="1721133" y="355770"/>
                  <a:pt x="1708698" y="339101"/>
                </a:cubicBezTo>
                <a:cubicBezTo>
                  <a:pt x="1696263" y="322432"/>
                  <a:pt x="1651284" y="254699"/>
                  <a:pt x="1627736" y="247026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17" name="Freeform: Shape 416">
            <a:extLst>
              <a:ext uri="{FF2B5EF4-FFF2-40B4-BE49-F238E27FC236}">
                <a16:creationId xmlns:a16="http://schemas.microsoft.com/office/drawing/2014/main" id="{CCFD0F0C-B33A-434B-8B85-2FB23F521256}"/>
              </a:ext>
            </a:extLst>
          </p:cNvPr>
          <p:cNvSpPr/>
          <p:nvPr/>
        </p:nvSpPr>
        <p:spPr>
          <a:xfrm>
            <a:off x="4279037" y="1273957"/>
            <a:ext cx="328760" cy="309563"/>
          </a:xfrm>
          <a:custGeom>
            <a:avLst/>
            <a:gdLst>
              <a:gd name="connsiteX0" fmla="*/ 218720 w 438346"/>
              <a:gd name="connsiteY0" fmla="*/ 4466 h 412750"/>
              <a:gd name="connsiteX1" fmla="*/ 317145 w 438346"/>
              <a:gd name="connsiteY1" fmla="*/ 52091 h 412750"/>
              <a:gd name="connsiteX2" fmla="*/ 413982 w 438346"/>
              <a:gd name="connsiteY2" fmla="*/ 147341 h 412750"/>
              <a:gd name="connsiteX3" fmla="*/ 409220 w 438346"/>
              <a:gd name="connsiteY3" fmla="*/ 212429 h 412750"/>
              <a:gd name="connsiteX4" fmla="*/ 433032 w 438346"/>
              <a:gd name="connsiteY4" fmla="*/ 358479 h 412750"/>
              <a:gd name="connsiteX5" fmla="*/ 431445 w 438346"/>
              <a:gd name="connsiteY5" fmla="*/ 412454 h 412750"/>
              <a:gd name="connsiteX6" fmla="*/ 360007 w 438346"/>
              <a:gd name="connsiteY6" fmla="*/ 377529 h 412750"/>
              <a:gd name="connsiteX7" fmla="*/ 315557 w 438346"/>
              <a:gd name="connsiteY7" fmla="*/ 321966 h 412750"/>
              <a:gd name="connsiteX8" fmla="*/ 247295 w 438346"/>
              <a:gd name="connsiteY8" fmla="*/ 301329 h 412750"/>
              <a:gd name="connsiteX9" fmla="*/ 182207 w 438346"/>
              <a:gd name="connsiteY9" fmla="*/ 317204 h 412750"/>
              <a:gd name="connsiteX10" fmla="*/ 75845 w 438346"/>
              <a:gd name="connsiteY10" fmla="*/ 301329 h 412750"/>
              <a:gd name="connsiteX11" fmla="*/ 10757 w 438346"/>
              <a:gd name="connsiteY11" fmla="*/ 317204 h 412750"/>
              <a:gd name="connsiteX12" fmla="*/ 10757 w 438346"/>
              <a:gd name="connsiteY12" fmla="*/ 291804 h 412750"/>
              <a:gd name="connsiteX13" fmla="*/ 115532 w 438346"/>
              <a:gd name="connsiteY13" fmla="*/ 161629 h 412750"/>
              <a:gd name="connsiteX14" fmla="*/ 218720 w 438346"/>
              <a:gd name="connsiteY14" fmla="*/ 4466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8346" h="412750">
                <a:moveTo>
                  <a:pt x="218720" y="4466"/>
                </a:moveTo>
                <a:cubicBezTo>
                  <a:pt x="252322" y="-13790"/>
                  <a:pt x="284601" y="28279"/>
                  <a:pt x="317145" y="52091"/>
                </a:cubicBezTo>
                <a:cubicBezTo>
                  <a:pt x="349689" y="75903"/>
                  <a:pt x="398636" y="120618"/>
                  <a:pt x="413982" y="147341"/>
                </a:cubicBezTo>
                <a:cubicBezTo>
                  <a:pt x="429328" y="174064"/>
                  <a:pt x="406045" y="177239"/>
                  <a:pt x="409220" y="212429"/>
                </a:cubicBezTo>
                <a:cubicBezTo>
                  <a:pt x="412395" y="247619"/>
                  <a:pt x="429328" y="325141"/>
                  <a:pt x="433032" y="358479"/>
                </a:cubicBezTo>
                <a:cubicBezTo>
                  <a:pt x="436736" y="391817"/>
                  <a:pt x="443616" y="409279"/>
                  <a:pt x="431445" y="412454"/>
                </a:cubicBezTo>
                <a:cubicBezTo>
                  <a:pt x="419274" y="415629"/>
                  <a:pt x="379322" y="392610"/>
                  <a:pt x="360007" y="377529"/>
                </a:cubicBezTo>
                <a:cubicBezTo>
                  <a:pt x="340692" y="362448"/>
                  <a:pt x="334342" y="334666"/>
                  <a:pt x="315557" y="321966"/>
                </a:cubicBezTo>
                <a:cubicBezTo>
                  <a:pt x="296772" y="309266"/>
                  <a:pt x="269520" y="302123"/>
                  <a:pt x="247295" y="301329"/>
                </a:cubicBezTo>
                <a:cubicBezTo>
                  <a:pt x="225070" y="300535"/>
                  <a:pt x="210782" y="317204"/>
                  <a:pt x="182207" y="317204"/>
                </a:cubicBezTo>
                <a:cubicBezTo>
                  <a:pt x="153632" y="317204"/>
                  <a:pt x="104420" y="301329"/>
                  <a:pt x="75845" y="301329"/>
                </a:cubicBezTo>
                <a:cubicBezTo>
                  <a:pt x="47270" y="301329"/>
                  <a:pt x="21605" y="318791"/>
                  <a:pt x="10757" y="317204"/>
                </a:cubicBezTo>
                <a:cubicBezTo>
                  <a:pt x="-91" y="315617"/>
                  <a:pt x="-6705" y="317733"/>
                  <a:pt x="10757" y="291804"/>
                </a:cubicBezTo>
                <a:cubicBezTo>
                  <a:pt x="28219" y="265875"/>
                  <a:pt x="83253" y="204492"/>
                  <a:pt x="115532" y="161629"/>
                </a:cubicBezTo>
                <a:cubicBezTo>
                  <a:pt x="147811" y="118767"/>
                  <a:pt x="185118" y="22722"/>
                  <a:pt x="218720" y="446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18" name="Freeform: Shape 417">
            <a:extLst>
              <a:ext uri="{FF2B5EF4-FFF2-40B4-BE49-F238E27FC236}">
                <a16:creationId xmlns:a16="http://schemas.microsoft.com/office/drawing/2014/main" id="{67AE570D-D10B-43A0-89C0-67FA406BC943}"/>
              </a:ext>
            </a:extLst>
          </p:cNvPr>
          <p:cNvSpPr/>
          <p:nvPr/>
        </p:nvSpPr>
        <p:spPr>
          <a:xfrm>
            <a:off x="4134050" y="1642258"/>
            <a:ext cx="506487" cy="126713"/>
          </a:xfrm>
          <a:custGeom>
            <a:avLst/>
            <a:gdLst>
              <a:gd name="connsiteX0" fmla="*/ 655169 w 655597"/>
              <a:gd name="connsiteY0" fmla="*/ 8214 h 168951"/>
              <a:gd name="connsiteX1" fmla="*/ 558331 w 655597"/>
              <a:gd name="connsiteY1" fmla="*/ 8214 h 168951"/>
              <a:gd name="connsiteX2" fmla="*/ 483719 w 655597"/>
              <a:gd name="connsiteY2" fmla="*/ 33614 h 168951"/>
              <a:gd name="connsiteX3" fmla="*/ 434506 w 655597"/>
              <a:gd name="connsiteY3" fmla="*/ 277 h 168951"/>
              <a:gd name="connsiteX4" fmla="*/ 383706 w 655597"/>
              <a:gd name="connsiteY4" fmla="*/ 19327 h 168951"/>
              <a:gd name="connsiteX5" fmla="*/ 350369 w 655597"/>
              <a:gd name="connsiteY5" fmla="*/ 47902 h 168951"/>
              <a:gd name="connsiteX6" fmla="*/ 270994 w 655597"/>
              <a:gd name="connsiteY6" fmla="*/ 71714 h 168951"/>
              <a:gd name="connsiteX7" fmla="*/ 139231 w 655597"/>
              <a:gd name="connsiteY7" fmla="*/ 90764 h 168951"/>
              <a:gd name="connsiteX8" fmla="*/ 66206 w 655597"/>
              <a:gd name="connsiteY8" fmla="*/ 54252 h 168951"/>
              <a:gd name="connsiteX9" fmla="*/ 47156 w 655597"/>
              <a:gd name="connsiteY9" fmla="*/ 5039 h 168951"/>
              <a:gd name="connsiteX10" fmla="*/ 24931 w 655597"/>
              <a:gd name="connsiteY10" fmla="*/ 55839 h 168951"/>
              <a:gd name="connsiteX11" fmla="*/ 7469 w 655597"/>
              <a:gd name="connsiteY11" fmla="*/ 93939 h 168951"/>
              <a:gd name="connsiteX12" fmla="*/ 156694 w 655597"/>
              <a:gd name="connsiteY12" fmla="*/ 168552 h 168951"/>
              <a:gd name="connsiteX13" fmla="*/ 280519 w 655597"/>
              <a:gd name="connsiteY13" fmla="*/ 124102 h 168951"/>
              <a:gd name="connsiteX14" fmla="*/ 388469 w 655597"/>
              <a:gd name="connsiteY14" fmla="*/ 135214 h 168951"/>
              <a:gd name="connsiteX15" fmla="*/ 469431 w 655597"/>
              <a:gd name="connsiteY15" fmla="*/ 128864 h 168951"/>
              <a:gd name="connsiteX16" fmla="*/ 494831 w 655597"/>
              <a:gd name="connsiteY16" fmla="*/ 95527 h 168951"/>
              <a:gd name="connsiteX17" fmla="*/ 590081 w 655597"/>
              <a:gd name="connsiteY17" fmla="*/ 73302 h 168951"/>
              <a:gd name="connsiteX18" fmla="*/ 655169 w 655597"/>
              <a:gd name="connsiteY18" fmla="*/ 8214 h 168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55597" h="168951">
                <a:moveTo>
                  <a:pt x="655169" y="8214"/>
                </a:moveTo>
                <a:cubicBezTo>
                  <a:pt x="649877" y="-2634"/>
                  <a:pt x="586906" y="3981"/>
                  <a:pt x="558331" y="8214"/>
                </a:cubicBezTo>
                <a:cubicBezTo>
                  <a:pt x="529756" y="12447"/>
                  <a:pt x="504357" y="34937"/>
                  <a:pt x="483719" y="33614"/>
                </a:cubicBezTo>
                <a:cubicBezTo>
                  <a:pt x="463081" y="32291"/>
                  <a:pt x="451175" y="2658"/>
                  <a:pt x="434506" y="277"/>
                </a:cubicBezTo>
                <a:cubicBezTo>
                  <a:pt x="417837" y="-2104"/>
                  <a:pt x="397729" y="11389"/>
                  <a:pt x="383706" y="19327"/>
                </a:cubicBezTo>
                <a:cubicBezTo>
                  <a:pt x="369683" y="27265"/>
                  <a:pt x="369154" y="39171"/>
                  <a:pt x="350369" y="47902"/>
                </a:cubicBezTo>
                <a:cubicBezTo>
                  <a:pt x="331584" y="56633"/>
                  <a:pt x="306184" y="64570"/>
                  <a:pt x="270994" y="71714"/>
                </a:cubicBezTo>
                <a:cubicBezTo>
                  <a:pt x="235804" y="78858"/>
                  <a:pt x="173362" y="93674"/>
                  <a:pt x="139231" y="90764"/>
                </a:cubicBezTo>
                <a:cubicBezTo>
                  <a:pt x="105100" y="87854"/>
                  <a:pt x="81552" y="68540"/>
                  <a:pt x="66206" y="54252"/>
                </a:cubicBezTo>
                <a:cubicBezTo>
                  <a:pt x="50860" y="39965"/>
                  <a:pt x="54035" y="4775"/>
                  <a:pt x="47156" y="5039"/>
                </a:cubicBezTo>
                <a:cubicBezTo>
                  <a:pt x="40277" y="5303"/>
                  <a:pt x="31546" y="41022"/>
                  <a:pt x="24931" y="55839"/>
                </a:cubicBezTo>
                <a:cubicBezTo>
                  <a:pt x="18316" y="70656"/>
                  <a:pt x="-14491" y="75154"/>
                  <a:pt x="7469" y="93939"/>
                </a:cubicBezTo>
                <a:cubicBezTo>
                  <a:pt x="29429" y="112724"/>
                  <a:pt x="111186" y="163525"/>
                  <a:pt x="156694" y="168552"/>
                </a:cubicBezTo>
                <a:cubicBezTo>
                  <a:pt x="202202" y="173579"/>
                  <a:pt x="241890" y="129658"/>
                  <a:pt x="280519" y="124102"/>
                </a:cubicBezTo>
                <a:cubicBezTo>
                  <a:pt x="319148" y="118546"/>
                  <a:pt x="356984" y="134420"/>
                  <a:pt x="388469" y="135214"/>
                </a:cubicBezTo>
                <a:cubicBezTo>
                  <a:pt x="419954" y="136008"/>
                  <a:pt x="451704" y="135479"/>
                  <a:pt x="469431" y="128864"/>
                </a:cubicBezTo>
                <a:cubicBezTo>
                  <a:pt x="487158" y="122250"/>
                  <a:pt x="474723" y="104787"/>
                  <a:pt x="494831" y="95527"/>
                </a:cubicBezTo>
                <a:cubicBezTo>
                  <a:pt x="514939" y="86267"/>
                  <a:pt x="564681" y="85473"/>
                  <a:pt x="590081" y="73302"/>
                </a:cubicBezTo>
                <a:cubicBezTo>
                  <a:pt x="615481" y="61131"/>
                  <a:pt x="660461" y="19062"/>
                  <a:pt x="655169" y="82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19" name="Freeform: Shape 418">
            <a:extLst>
              <a:ext uri="{FF2B5EF4-FFF2-40B4-BE49-F238E27FC236}">
                <a16:creationId xmlns:a16="http://schemas.microsoft.com/office/drawing/2014/main" id="{9D9287B4-D7D6-4C9B-9B92-5CB7DC111570}"/>
              </a:ext>
            </a:extLst>
          </p:cNvPr>
          <p:cNvSpPr/>
          <p:nvPr/>
        </p:nvSpPr>
        <p:spPr>
          <a:xfrm rot="20776608">
            <a:off x="5010679" y="1302238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0" name="Freeform: Shape 419">
            <a:extLst>
              <a:ext uri="{FF2B5EF4-FFF2-40B4-BE49-F238E27FC236}">
                <a16:creationId xmlns:a16="http://schemas.microsoft.com/office/drawing/2014/main" id="{4A2EB759-5225-46D6-A1AB-461C65043313}"/>
              </a:ext>
            </a:extLst>
          </p:cNvPr>
          <p:cNvSpPr/>
          <p:nvPr/>
        </p:nvSpPr>
        <p:spPr>
          <a:xfrm>
            <a:off x="4718134" y="1331211"/>
            <a:ext cx="405170" cy="166279"/>
          </a:xfrm>
          <a:custGeom>
            <a:avLst/>
            <a:gdLst>
              <a:gd name="connsiteX0" fmla="*/ 181239 w 540227"/>
              <a:gd name="connsiteY0" fmla="*/ 156612 h 221705"/>
              <a:gd name="connsiteX1" fmla="*/ 239977 w 540227"/>
              <a:gd name="connsiteY1" fmla="*/ 164549 h 221705"/>
              <a:gd name="connsiteX2" fmla="*/ 270139 w 540227"/>
              <a:gd name="connsiteY2" fmla="*/ 164549 h 221705"/>
              <a:gd name="connsiteX3" fmla="*/ 274902 w 540227"/>
              <a:gd name="connsiteY3" fmla="*/ 205824 h 221705"/>
              <a:gd name="connsiteX4" fmla="*/ 322527 w 540227"/>
              <a:gd name="connsiteY4" fmla="*/ 205824 h 221705"/>
              <a:gd name="connsiteX5" fmla="*/ 374914 w 540227"/>
              <a:gd name="connsiteY5" fmla="*/ 178837 h 221705"/>
              <a:gd name="connsiteX6" fmla="*/ 409839 w 540227"/>
              <a:gd name="connsiteY6" fmla="*/ 202649 h 221705"/>
              <a:gd name="connsiteX7" fmla="*/ 436827 w 540227"/>
              <a:gd name="connsiteY7" fmla="*/ 221699 h 221705"/>
              <a:gd name="connsiteX8" fmla="*/ 498739 w 540227"/>
              <a:gd name="connsiteY8" fmla="*/ 204237 h 221705"/>
              <a:gd name="connsiteX9" fmla="*/ 501914 w 540227"/>
              <a:gd name="connsiteY9" fmla="*/ 166137 h 221705"/>
              <a:gd name="connsiteX10" fmla="*/ 540014 w 540227"/>
              <a:gd name="connsiteY10" fmla="*/ 145499 h 221705"/>
              <a:gd name="connsiteX11" fmla="*/ 514614 w 540227"/>
              <a:gd name="connsiteY11" fmla="*/ 102637 h 221705"/>
              <a:gd name="connsiteX12" fmla="*/ 459052 w 540227"/>
              <a:gd name="connsiteY12" fmla="*/ 107399 h 221705"/>
              <a:gd name="connsiteX13" fmla="*/ 376502 w 540227"/>
              <a:gd name="connsiteY13" fmla="*/ 101049 h 221705"/>
              <a:gd name="connsiteX14" fmla="*/ 349514 w 540227"/>
              <a:gd name="connsiteY14" fmla="*/ 80412 h 221705"/>
              <a:gd name="connsiteX15" fmla="*/ 319352 w 540227"/>
              <a:gd name="connsiteY15" fmla="*/ 80412 h 221705"/>
              <a:gd name="connsiteX16" fmla="*/ 346339 w 540227"/>
              <a:gd name="connsiteY16" fmla="*/ 40724 h 221705"/>
              <a:gd name="connsiteX17" fmla="*/ 368564 w 540227"/>
              <a:gd name="connsiteY17" fmla="*/ 28024 h 221705"/>
              <a:gd name="connsiteX18" fmla="*/ 303477 w 540227"/>
              <a:gd name="connsiteY18" fmla="*/ 64537 h 221705"/>
              <a:gd name="connsiteX19" fmla="*/ 235214 w 540227"/>
              <a:gd name="connsiteY19" fmla="*/ 72474 h 221705"/>
              <a:gd name="connsiteX20" fmla="*/ 186002 w 540227"/>
              <a:gd name="connsiteY20" fmla="*/ 51837 h 221705"/>
              <a:gd name="connsiteX21" fmla="*/ 160602 w 540227"/>
              <a:gd name="connsiteY21" fmla="*/ 37549 h 221705"/>
              <a:gd name="connsiteX22" fmla="*/ 214577 w 540227"/>
              <a:gd name="connsiteY22" fmla="*/ 29612 h 221705"/>
              <a:gd name="connsiteX23" fmla="*/ 305064 w 540227"/>
              <a:gd name="connsiteY23" fmla="*/ 1037 h 221705"/>
              <a:gd name="connsiteX24" fmla="*/ 6614 w 540227"/>
              <a:gd name="connsiteY24" fmla="*/ 70887 h 221705"/>
              <a:gd name="connsiteX25" fmla="*/ 106627 w 540227"/>
              <a:gd name="connsiteY25" fmla="*/ 80412 h 221705"/>
              <a:gd name="connsiteX26" fmla="*/ 205052 w 540227"/>
              <a:gd name="connsiteY26" fmla="*/ 80412 h 221705"/>
              <a:gd name="connsiteX27" fmla="*/ 252677 w 540227"/>
              <a:gd name="connsiteY27" fmla="*/ 102637 h 221705"/>
              <a:gd name="connsiteX28" fmla="*/ 181239 w 540227"/>
              <a:gd name="connsiteY28" fmla="*/ 156612 h 221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0227" h="221705">
                <a:moveTo>
                  <a:pt x="181239" y="156612"/>
                </a:moveTo>
                <a:cubicBezTo>
                  <a:pt x="179122" y="166931"/>
                  <a:pt x="225160" y="163226"/>
                  <a:pt x="239977" y="164549"/>
                </a:cubicBezTo>
                <a:cubicBezTo>
                  <a:pt x="254794" y="165872"/>
                  <a:pt x="264318" y="157670"/>
                  <a:pt x="270139" y="164549"/>
                </a:cubicBezTo>
                <a:cubicBezTo>
                  <a:pt x="275960" y="171428"/>
                  <a:pt x="266171" y="198945"/>
                  <a:pt x="274902" y="205824"/>
                </a:cubicBezTo>
                <a:cubicBezTo>
                  <a:pt x="283633" y="212703"/>
                  <a:pt x="305858" y="210322"/>
                  <a:pt x="322527" y="205824"/>
                </a:cubicBezTo>
                <a:cubicBezTo>
                  <a:pt x="339196" y="201326"/>
                  <a:pt x="360362" y="179366"/>
                  <a:pt x="374914" y="178837"/>
                </a:cubicBezTo>
                <a:cubicBezTo>
                  <a:pt x="389466" y="178308"/>
                  <a:pt x="399520" y="195505"/>
                  <a:pt x="409839" y="202649"/>
                </a:cubicBezTo>
                <a:cubicBezTo>
                  <a:pt x="420158" y="209793"/>
                  <a:pt x="422010" y="221434"/>
                  <a:pt x="436827" y="221699"/>
                </a:cubicBezTo>
                <a:cubicBezTo>
                  <a:pt x="451644" y="221964"/>
                  <a:pt x="487891" y="213497"/>
                  <a:pt x="498739" y="204237"/>
                </a:cubicBezTo>
                <a:cubicBezTo>
                  <a:pt x="509587" y="194977"/>
                  <a:pt x="495035" y="175927"/>
                  <a:pt x="501914" y="166137"/>
                </a:cubicBezTo>
                <a:cubicBezTo>
                  <a:pt x="508793" y="156347"/>
                  <a:pt x="537897" y="156082"/>
                  <a:pt x="540014" y="145499"/>
                </a:cubicBezTo>
                <a:cubicBezTo>
                  <a:pt x="542131" y="134916"/>
                  <a:pt x="528108" y="108987"/>
                  <a:pt x="514614" y="102637"/>
                </a:cubicBezTo>
                <a:cubicBezTo>
                  <a:pt x="501120" y="96287"/>
                  <a:pt x="482071" y="107664"/>
                  <a:pt x="459052" y="107399"/>
                </a:cubicBezTo>
                <a:cubicBezTo>
                  <a:pt x="436033" y="107134"/>
                  <a:pt x="394758" y="105547"/>
                  <a:pt x="376502" y="101049"/>
                </a:cubicBezTo>
                <a:cubicBezTo>
                  <a:pt x="358246" y="96551"/>
                  <a:pt x="359039" y="83851"/>
                  <a:pt x="349514" y="80412"/>
                </a:cubicBezTo>
                <a:cubicBezTo>
                  <a:pt x="339989" y="76972"/>
                  <a:pt x="319881" y="87026"/>
                  <a:pt x="319352" y="80412"/>
                </a:cubicBezTo>
                <a:cubicBezTo>
                  <a:pt x="318823" y="73798"/>
                  <a:pt x="338137" y="49455"/>
                  <a:pt x="346339" y="40724"/>
                </a:cubicBezTo>
                <a:cubicBezTo>
                  <a:pt x="354541" y="31993"/>
                  <a:pt x="368564" y="28024"/>
                  <a:pt x="368564" y="28024"/>
                </a:cubicBezTo>
                <a:cubicBezTo>
                  <a:pt x="361421" y="31993"/>
                  <a:pt x="325702" y="57129"/>
                  <a:pt x="303477" y="64537"/>
                </a:cubicBezTo>
                <a:cubicBezTo>
                  <a:pt x="281252" y="71945"/>
                  <a:pt x="254793" y="74591"/>
                  <a:pt x="235214" y="72474"/>
                </a:cubicBezTo>
                <a:cubicBezTo>
                  <a:pt x="215635" y="70357"/>
                  <a:pt x="198437" y="57658"/>
                  <a:pt x="186002" y="51837"/>
                </a:cubicBezTo>
                <a:cubicBezTo>
                  <a:pt x="173567" y="46016"/>
                  <a:pt x="155840" y="41253"/>
                  <a:pt x="160602" y="37549"/>
                </a:cubicBezTo>
                <a:cubicBezTo>
                  <a:pt x="165364" y="33845"/>
                  <a:pt x="190500" y="35697"/>
                  <a:pt x="214577" y="29612"/>
                </a:cubicBezTo>
                <a:cubicBezTo>
                  <a:pt x="238654" y="23527"/>
                  <a:pt x="339725" y="-5842"/>
                  <a:pt x="305064" y="1037"/>
                </a:cubicBezTo>
                <a:cubicBezTo>
                  <a:pt x="270404" y="7916"/>
                  <a:pt x="39687" y="57658"/>
                  <a:pt x="6614" y="70887"/>
                </a:cubicBezTo>
                <a:cubicBezTo>
                  <a:pt x="-26459" y="84116"/>
                  <a:pt x="73554" y="78824"/>
                  <a:pt x="106627" y="80412"/>
                </a:cubicBezTo>
                <a:cubicBezTo>
                  <a:pt x="139700" y="81999"/>
                  <a:pt x="180710" y="76708"/>
                  <a:pt x="205052" y="80412"/>
                </a:cubicBezTo>
                <a:cubicBezTo>
                  <a:pt x="229394" y="84116"/>
                  <a:pt x="256381" y="96552"/>
                  <a:pt x="252677" y="102637"/>
                </a:cubicBezTo>
                <a:cubicBezTo>
                  <a:pt x="248973" y="108722"/>
                  <a:pt x="183356" y="146293"/>
                  <a:pt x="181239" y="156612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1" name="Freeform: Shape 420">
            <a:extLst>
              <a:ext uri="{FF2B5EF4-FFF2-40B4-BE49-F238E27FC236}">
                <a16:creationId xmlns:a16="http://schemas.microsoft.com/office/drawing/2014/main" id="{564F1F50-4480-45ED-BA15-7E284E1727FA}"/>
              </a:ext>
            </a:extLst>
          </p:cNvPr>
          <p:cNvSpPr/>
          <p:nvPr/>
        </p:nvSpPr>
        <p:spPr>
          <a:xfrm>
            <a:off x="4525876" y="1009958"/>
            <a:ext cx="490154" cy="138595"/>
          </a:xfrm>
          <a:custGeom>
            <a:avLst/>
            <a:gdLst>
              <a:gd name="connsiteX0" fmla="*/ 95437 w 653538"/>
              <a:gd name="connsiteY0" fmla="*/ 508 h 184793"/>
              <a:gd name="connsiteX1" fmla="*/ 220849 w 653538"/>
              <a:gd name="connsiteY1" fmla="*/ 41783 h 184793"/>
              <a:gd name="connsiteX2" fmla="*/ 324037 w 653538"/>
              <a:gd name="connsiteY2" fmla="*/ 54483 h 184793"/>
              <a:gd name="connsiteX3" fmla="*/ 395474 w 653538"/>
              <a:gd name="connsiteY3" fmla="*/ 56071 h 184793"/>
              <a:gd name="connsiteX4" fmla="*/ 457387 w 653538"/>
              <a:gd name="connsiteY4" fmla="*/ 46546 h 184793"/>
              <a:gd name="connsiteX5" fmla="*/ 568512 w 653538"/>
              <a:gd name="connsiteY5" fmla="*/ 2096 h 184793"/>
              <a:gd name="connsiteX6" fmla="*/ 568512 w 653538"/>
              <a:gd name="connsiteY6" fmla="*/ 2096 h 184793"/>
              <a:gd name="connsiteX7" fmla="*/ 651062 w 653538"/>
              <a:gd name="connsiteY7" fmla="*/ 110046 h 184793"/>
              <a:gd name="connsiteX8" fmla="*/ 633599 w 653538"/>
              <a:gd name="connsiteY8" fmla="*/ 114808 h 184793"/>
              <a:gd name="connsiteX9" fmla="*/ 431987 w 653538"/>
              <a:gd name="connsiteY9" fmla="*/ 167196 h 184793"/>
              <a:gd name="connsiteX10" fmla="*/ 284349 w 653538"/>
              <a:gd name="connsiteY10" fmla="*/ 184658 h 184793"/>
              <a:gd name="connsiteX11" fmla="*/ 184337 w 653538"/>
              <a:gd name="connsiteY11" fmla="*/ 173546 h 184793"/>
              <a:gd name="connsiteX12" fmla="*/ 76387 w 653538"/>
              <a:gd name="connsiteY12" fmla="*/ 143383 h 184793"/>
              <a:gd name="connsiteX13" fmla="*/ 43049 w 653538"/>
              <a:gd name="connsiteY13" fmla="*/ 130683 h 184793"/>
              <a:gd name="connsiteX14" fmla="*/ 9712 w 653538"/>
              <a:gd name="connsiteY14" fmla="*/ 106871 h 184793"/>
              <a:gd name="connsiteX15" fmla="*/ 187 w 653538"/>
              <a:gd name="connsiteY15" fmla="*/ 102108 h 184793"/>
              <a:gd name="connsiteX16" fmla="*/ 16062 w 653538"/>
              <a:gd name="connsiteY16" fmla="*/ 73533 h 184793"/>
              <a:gd name="connsiteX17" fmla="*/ 95437 w 653538"/>
              <a:gd name="connsiteY17" fmla="*/ 508 h 18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3538" h="184793">
                <a:moveTo>
                  <a:pt x="95437" y="508"/>
                </a:moveTo>
                <a:cubicBezTo>
                  <a:pt x="129568" y="-4784"/>
                  <a:pt x="182749" y="32787"/>
                  <a:pt x="220849" y="41783"/>
                </a:cubicBezTo>
                <a:cubicBezTo>
                  <a:pt x="258949" y="50779"/>
                  <a:pt x="294933" y="52102"/>
                  <a:pt x="324037" y="54483"/>
                </a:cubicBezTo>
                <a:cubicBezTo>
                  <a:pt x="353141" y="56864"/>
                  <a:pt x="373249" y="57394"/>
                  <a:pt x="395474" y="56071"/>
                </a:cubicBezTo>
                <a:cubicBezTo>
                  <a:pt x="417699" y="54748"/>
                  <a:pt x="428547" y="55542"/>
                  <a:pt x="457387" y="46546"/>
                </a:cubicBezTo>
                <a:cubicBezTo>
                  <a:pt x="486227" y="37550"/>
                  <a:pt x="568512" y="2096"/>
                  <a:pt x="568512" y="2096"/>
                </a:cubicBezTo>
                <a:lnTo>
                  <a:pt x="568512" y="2096"/>
                </a:lnTo>
                <a:cubicBezTo>
                  <a:pt x="582270" y="20088"/>
                  <a:pt x="640214" y="91261"/>
                  <a:pt x="651062" y="110046"/>
                </a:cubicBezTo>
                <a:cubicBezTo>
                  <a:pt x="661910" y="128831"/>
                  <a:pt x="633599" y="114808"/>
                  <a:pt x="633599" y="114808"/>
                </a:cubicBezTo>
                <a:cubicBezTo>
                  <a:pt x="597087" y="124333"/>
                  <a:pt x="490195" y="155554"/>
                  <a:pt x="431987" y="167196"/>
                </a:cubicBezTo>
                <a:cubicBezTo>
                  <a:pt x="373779" y="178838"/>
                  <a:pt x="325624" y="183600"/>
                  <a:pt x="284349" y="184658"/>
                </a:cubicBezTo>
                <a:cubicBezTo>
                  <a:pt x="243074" y="185716"/>
                  <a:pt x="218997" y="180425"/>
                  <a:pt x="184337" y="173546"/>
                </a:cubicBezTo>
                <a:cubicBezTo>
                  <a:pt x="149677" y="166667"/>
                  <a:pt x="99935" y="150527"/>
                  <a:pt x="76387" y="143383"/>
                </a:cubicBezTo>
                <a:cubicBezTo>
                  <a:pt x="52839" y="136239"/>
                  <a:pt x="54161" y="136768"/>
                  <a:pt x="43049" y="130683"/>
                </a:cubicBezTo>
                <a:cubicBezTo>
                  <a:pt x="31936" y="124598"/>
                  <a:pt x="16856" y="111633"/>
                  <a:pt x="9712" y="106871"/>
                </a:cubicBezTo>
                <a:cubicBezTo>
                  <a:pt x="2568" y="102109"/>
                  <a:pt x="-871" y="107664"/>
                  <a:pt x="187" y="102108"/>
                </a:cubicBezTo>
                <a:cubicBezTo>
                  <a:pt x="1245" y="96552"/>
                  <a:pt x="2568" y="88879"/>
                  <a:pt x="16062" y="73533"/>
                </a:cubicBezTo>
                <a:cubicBezTo>
                  <a:pt x="29556" y="58187"/>
                  <a:pt x="61306" y="5800"/>
                  <a:pt x="95437" y="508"/>
                </a:cubicBez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2" name="Freeform: Shape 421">
            <a:extLst>
              <a:ext uri="{FF2B5EF4-FFF2-40B4-BE49-F238E27FC236}">
                <a16:creationId xmlns:a16="http://schemas.microsoft.com/office/drawing/2014/main" id="{4BE266B1-DEE0-49B0-B62C-1198908D9638}"/>
              </a:ext>
            </a:extLst>
          </p:cNvPr>
          <p:cNvSpPr/>
          <p:nvPr/>
        </p:nvSpPr>
        <p:spPr>
          <a:xfrm>
            <a:off x="4587299" y="1047939"/>
            <a:ext cx="401710" cy="72986"/>
          </a:xfrm>
          <a:custGeom>
            <a:avLst/>
            <a:gdLst>
              <a:gd name="connsiteX0" fmla="*/ 0 w 535613"/>
              <a:gd name="connsiteY0" fmla="*/ 38666 h 97315"/>
              <a:gd name="connsiteX1" fmla="*/ 76200 w 535613"/>
              <a:gd name="connsiteY1" fmla="*/ 46603 h 97315"/>
              <a:gd name="connsiteX2" fmla="*/ 155575 w 535613"/>
              <a:gd name="connsiteY2" fmla="*/ 83116 h 97315"/>
              <a:gd name="connsiteX3" fmla="*/ 246063 w 535613"/>
              <a:gd name="connsiteY3" fmla="*/ 78353 h 97315"/>
              <a:gd name="connsiteX4" fmla="*/ 293688 w 535613"/>
              <a:gd name="connsiteY4" fmla="*/ 95816 h 97315"/>
              <a:gd name="connsiteX5" fmla="*/ 358775 w 535613"/>
              <a:gd name="connsiteY5" fmla="*/ 94228 h 97315"/>
              <a:gd name="connsiteX6" fmla="*/ 379413 w 535613"/>
              <a:gd name="connsiteY6" fmla="*/ 76766 h 97315"/>
              <a:gd name="connsiteX7" fmla="*/ 428625 w 535613"/>
              <a:gd name="connsiteY7" fmla="*/ 62478 h 97315"/>
              <a:gd name="connsiteX8" fmla="*/ 484188 w 535613"/>
              <a:gd name="connsiteY8" fmla="*/ 40253 h 97315"/>
              <a:gd name="connsiteX9" fmla="*/ 534988 w 535613"/>
              <a:gd name="connsiteY9" fmla="*/ 2153 h 97315"/>
              <a:gd name="connsiteX10" fmla="*/ 504825 w 535613"/>
              <a:gd name="connsiteY10" fmla="*/ 10091 h 97315"/>
              <a:gd name="connsiteX11" fmla="*/ 398463 w 535613"/>
              <a:gd name="connsiteY11" fmla="*/ 54541 h 97315"/>
              <a:gd name="connsiteX12" fmla="*/ 338138 w 535613"/>
              <a:gd name="connsiteY12" fmla="*/ 57716 h 97315"/>
              <a:gd name="connsiteX13" fmla="*/ 246063 w 535613"/>
              <a:gd name="connsiteY13" fmla="*/ 57716 h 97315"/>
              <a:gd name="connsiteX14" fmla="*/ 125413 w 535613"/>
              <a:gd name="connsiteY14" fmla="*/ 21203 h 9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5613" h="97315">
                <a:moveTo>
                  <a:pt x="0" y="38666"/>
                </a:moveTo>
                <a:cubicBezTo>
                  <a:pt x="25135" y="38930"/>
                  <a:pt x="50271" y="39195"/>
                  <a:pt x="76200" y="46603"/>
                </a:cubicBezTo>
                <a:cubicBezTo>
                  <a:pt x="102129" y="54011"/>
                  <a:pt x="127265" y="77824"/>
                  <a:pt x="155575" y="83116"/>
                </a:cubicBezTo>
                <a:cubicBezTo>
                  <a:pt x="183885" y="88408"/>
                  <a:pt x="223044" y="76236"/>
                  <a:pt x="246063" y="78353"/>
                </a:cubicBezTo>
                <a:cubicBezTo>
                  <a:pt x="269082" y="80470"/>
                  <a:pt x="274903" y="93170"/>
                  <a:pt x="293688" y="95816"/>
                </a:cubicBezTo>
                <a:cubicBezTo>
                  <a:pt x="312473" y="98462"/>
                  <a:pt x="344488" y="97403"/>
                  <a:pt x="358775" y="94228"/>
                </a:cubicBezTo>
                <a:cubicBezTo>
                  <a:pt x="373062" y="91053"/>
                  <a:pt x="367771" y="82058"/>
                  <a:pt x="379413" y="76766"/>
                </a:cubicBezTo>
                <a:cubicBezTo>
                  <a:pt x="391055" y="71474"/>
                  <a:pt x="411163" y="68564"/>
                  <a:pt x="428625" y="62478"/>
                </a:cubicBezTo>
                <a:cubicBezTo>
                  <a:pt x="446088" y="56393"/>
                  <a:pt x="466461" y="50307"/>
                  <a:pt x="484188" y="40253"/>
                </a:cubicBezTo>
                <a:cubicBezTo>
                  <a:pt x="501915" y="30199"/>
                  <a:pt x="531549" y="7180"/>
                  <a:pt x="534988" y="2153"/>
                </a:cubicBezTo>
                <a:cubicBezTo>
                  <a:pt x="538427" y="-2874"/>
                  <a:pt x="527579" y="1360"/>
                  <a:pt x="504825" y="10091"/>
                </a:cubicBezTo>
                <a:cubicBezTo>
                  <a:pt x="482071" y="18822"/>
                  <a:pt x="426244" y="46603"/>
                  <a:pt x="398463" y="54541"/>
                </a:cubicBezTo>
                <a:cubicBezTo>
                  <a:pt x="370682" y="62479"/>
                  <a:pt x="363538" y="57187"/>
                  <a:pt x="338138" y="57716"/>
                </a:cubicBezTo>
                <a:cubicBezTo>
                  <a:pt x="312738" y="58245"/>
                  <a:pt x="281517" y="63801"/>
                  <a:pt x="246063" y="57716"/>
                </a:cubicBezTo>
                <a:cubicBezTo>
                  <a:pt x="210609" y="51631"/>
                  <a:pt x="168011" y="36417"/>
                  <a:pt x="125413" y="21203"/>
                </a:cubicBez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3" name="Freeform: Shape 422">
            <a:extLst>
              <a:ext uri="{FF2B5EF4-FFF2-40B4-BE49-F238E27FC236}">
                <a16:creationId xmlns:a16="http://schemas.microsoft.com/office/drawing/2014/main" id="{B535F33E-42C0-4D7E-80D0-EB65A4BDC220}"/>
              </a:ext>
            </a:extLst>
          </p:cNvPr>
          <p:cNvSpPr/>
          <p:nvPr/>
        </p:nvSpPr>
        <p:spPr>
          <a:xfrm>
            <a:off x="4511119" y="1075171"/>
            <a:ext cx="528645" cy="114017"/>
          </a:xfrm>
          <a:custGeom>
            <a:avLst/>
            <a:gdLst>
              <a:gd name="connsiteX0" fmla="*/ 63510 w 704860"/>
              <a:gd name="connsiteY0" fmla="*/ 0 h 152023"/>
              <a:gd name="connsiteX1" fmla="*/ 138123 w 704860"/>
              <a:gd name="connsiteY1" fmla="*/ 30162 h 152023"/>
              <a:gd name="connsiteX2" fmla="*/ 231785 w 704860"/>
              <a:gd name="connsiteY2" fmla="*/ 60325 h 152023"/>
              <a:gd name="connsiteX3" fmla="*/ 363548 w 704860"/>
              <a:gd name="connsiteY3" fmla="*/ 74612 h 152023"/>
              <a:gd name="connsiteX4" fmla="*/ 496898 w 704860"/>
              <a:gd name="connsiteY4" fmla="*/ 58737 h 152023"/>
              <a:gd name="connsiteX5" fmla="*/ 614373 w 704860"/>
              <a:gd name="connsiteY5" fmla="*/ 25400 h 152023"/>
              <a:gd name="connsiteX6" fmla="*/ 690573 w 704860"/>
              <a:gd name="connsiteY6" fmla="*/ 3175 h 152023"/>
              <a:gd name="connsiteX7" fmla="*/ 692160 w 704860"/>
              <a:gd name="connsiteY7" fmla="*/ 11112 h 152023"/>
              <a:gd name="connsiteX8" fmla="*/ 649298 w 704860"/>
              <a:gd name="connsiteY8" fmla="*/ 30162 h 152023"/>
              <a:gd name="connsiteX9" fmla="*/ 523885 w 704860"/>
              <a:gd name="connsiteY9" fmla="*/ 69850 h 152023"/>
              <a:gd name="connsiteX10" fmla="*/ 396885 w 704860"/>
              <a:gd name="connsiteY10" fmla="*/ 98425 h 152023"/>
              <a:gd name="connsiteX11" fmla="*/ 328623 w 704860"/>
              <a:gd name="connsiteY11" fmla="*/ 106362 h 152023"/>
              <a:gd name="connsiteX12" fmla="*/ 204798 w 704860"/>
              <a:gd name="connsiteY12" fmla="*/ 117475 h 152023"/>
              <a:gd name="connsiteX13" fmla="*/ 114310 w 704860"/>
              <a:gd name="connsiteY13" fmla="*/ 90487 h 152023"/>
              <a:gd name="connsiteX14" fmla="*/ 14298 w 704860"/>
              <a:gd name="connsiteY14" fmla="*/ 44450 h 152023"/>
              <a:gd name="connsiteX15" fmla="*/ 9535 w 704860"/>
              <a:gd name="connsiteY15" fmla="*/ 60325 h 152023"/>
              <a:gd name="connsiteX16" fmla="*/ 98435 w 704860"/>
              <a:gd name="connsiteY16" fmla="*/ 142875 h 152023"/>
              <a:gd name="connsiteX17" fmla="*/ 219085 w 704860"/>
              <a:gd name="connsiteY17" fmla="*/ 146050 h 152023"/>
              <a:gd name="connsiteX18" fmla="*/ 506423 w 704860"/>
              <a:gd name="connsiteY18" fmla="*/ 107950 h 152023"/>
              <a:gd name="connsiteX19" fmla="*/ 704860 w 704860"/>
              <a:gd name="connsiteY19" fmla="*/ 61912 h 152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4860" h="152023">
                <a:moveTo>
                  <a:pt x="63510" y="0"/>
                </a:moveTo>
                <a:cubicBezTo>
                  <a:pt x="86793" y="10054"/>
                  <a:pt x="110077" y="20108"/>
                  <a:pt x="138123" y="30162"/>
                </a:cubicBezTo>
                <a:cubicBezTo>
                  <a:pt x="166169" y="40216"/>
                  <a:pt x="194214" y="52917"/>
                  <a:pt x="231785" y="60325"/>
                </a:cubicBezTo>
                <a:cubicBezTo>
                  <a:pt x="269356" y="67733"/>
                  <a:pt x="319363" y="74877"/>
                  <a:pt x="363548" y="74612"/>
                </a:cubicBezTo>
                <a:cubicBezTo>
                  <a:pt x="407734" y="74347"/>
                  <a:pt x="455094" y="66939"/>
                  <a:pt x="496898" y="58737"/>
                </a:cubicBezTo>
                <a:cubicBezTo>
                  <a:pt x="538702" y="50535"/>
                  <a:pt x="614373" y="25400"/>
                  <a:pt x="614373" y="25400"/>
                </a:cubicBezTo>
                <a:cubicBezTo>
                  <a:pt x="646652" y="16140"/>
                  <a:pt x="677609" y="5556"/>
                  <a:pt x="690573" y="3175"/>
                </a:cubicBezTo>
                <a:cubicBezTo>
                  <a:pt x="703537" y="794"/>
                  <a:pt x="699039" y="6614"/>
                  <a:pt x="692160" y="11112"/>
                </a:cubicBezTo>
                <a:cubicBezTo>
                  <a:pt x="685281" y="15610"/>
                  <a:pt x="677344" y="20372"/>
                  <a:pt x="649298" y="30162"/>
                </a:cubicBezTo>
                <a:cubicBezTo>
                  <a:pt x="621252" y="39952"/>
                  <a:pt x="565954" y="58473"/>
                  <a:pt x="523885" y="69850"/>
                </a:cubicBezTo>
                <a:cubicBezTo>
                  <a:pt x="481816" y="81227"/>
                  <a:pt x="429429" y="92340"/>
                  <a:pt x="396885" y="98425"/>
                </a:cubicBezTo>
                <a:cubicBezTo>
                  <a:pt x="364341" y="104510"/>
                  <a:pt x="328623" y="106362"/>
                  <a:pt x="328623" y="106362"/>
                </a:cubicBezTo>
                <a:cubicBezTo>
                  <a:pt x="296609" y="109537"/>
                  <a:pt x="240517" y="120121"/>
                  <a:pt x="204798" y="117475"/>
                </a:cubicBezTo>
                <a:cubicBezTo>
                  <a:pt x="169079" y="114829"/>
                  <a:pt x="146060" y="102658"/>
                  <a:pt x="114310" y="90487"/>
                </a:cubicBezTo>
                <a:cubicBezTo>
                  <a:pt x="82560" y="78316"/>
                  <a:pt x="31760" y="49477"/>
                  <a:pt x="14298" y="44450"/>
                </a:cubicBezTo>
                <a:cubicBezTo>
                  <a:pt x="-3164" y="39423"/>
                  <a:pt x="-4488" y="43921"/>
                  <a:pt x="9535" y="60325"/>
                </a:cubicBezTo>
                <a:cubicBezTo>
                  <a:pt x="23558" y="76729"/>
                  <a:pt x="63510" y="128588"/>
                  <a:pt x="98435" y="142875"/>
                </a:cubicBezTo>
                <a:cubicBezTo>
                  <a:pt x="133360" y="157163"/>
                  <a:pt x="151087" y="151871"/>
                  <a:pt x="219085" y="146050"/>
                </a:cubicBezTo>
                <a:cubicBezTo>
                  <a:pt x="287083" y="140229"/>
                  <a:pt x="425460" y="121973"/>
                  <a:pt x="506423" y="107950"/>
                </a:cubicBezTo>
                <a:cubicBezTo>
                  <a:pt x="587386" y="93927"/>
                  <a:pt x="646123" y="77919"/>
                  <a:pt x="70486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24" name="Freeform: Shape 423">
            <a:extLst>
              <a:ext uri="{FF2B5EF4-FFF2-40B4-BE49-F238E27FC236}">
                <a16:creationId xmlns:a16="http://schemas.microsoft.com/office/drawing/2014/main" id="{F2D0DAED-4ED1-4DB9-9E3A-E49F1072BF7B}"/>
              </a:ext>
            </a:extLst>
          </p:cNvPr>
          <p:cNvSpPr/>
          <p:nvPr/>
        </p:nvSpPr>
        <p:spPr>
          <a:xfrm>
            <a:off x="4530525" y="1552704"/>
            <a:ext cx="1011551" cy="443601"/>
          </a:xfrm>
          <a:custGeom>
            <a:avLst/>
            <a:gdLst>
              <a:gd name="connsiteX0" fmla="*/ 1254329 w 1348734"/>
              <a:gd name="connsiteY0" fmla="*/ 157781 h 591468"/>
              <a:gd name="connsiteX1" fmla="*/ 1176541 w 1348734"/>
              <a:gd name="connsiteY1" fmla="*/ 202231 h 591468"/>
              <a:gd name="connsiteX2" fmla="*/ 1140029 w 1348734"/>
              <a:gd name="connsiteY2" fmla="*/ 180006 h 591468"/>
              <a:gd name="connsiteX3" fmla="*/ 1125741 w 1348734"/>
              <a:gd name="connsiteY3" fmla="*/ 116506 h 591468"/>
              <a:gd name="connsiteX4" fmla="*/ 1078116 w 1348734"/>
              <a:gd name="connsiteY4" fmla="*/ 149843 h 591468"/>
              <a:gd name="connsiteX5" fmla="*/ 1095579 w 1348734"/>
              <a:gd name="connsiteY5" fmla="*/ 108568 h 591468"/>
              <a:gd name="connsiteX6" fmla="*/ 1084466 w 1348734"/>
              <a:gd name="connsiteY6" fmla="*/ 75231 h 591468"/>
              <a:gd name="connsiteX7" fmla="*/ 1038429 w 1348734"/>
              <a:gd name="connsiteY7" fmla="*/ 618 h 591468"/>
              <a:gd name="connsiteX8" fmla="*/ 984454 w 1348734"/>
              <a:gd name="connsiteY8" fmla="*/ 43481 h 591468"/>
              <a:gd name="connsiteX9" fmla="*/ 981279 w 1348734"/>
              <a:gd name="connsiteY9" fmla="*/ 110156 h 591468"/>
              <a:gd name="connsiteX10" fmla="*/ 859041 w 1348734"/>
              <a:gd name="connsiteY10" fmla="*/ 145081 h 591468"/>
              <a:gd name="connsiteX11" fmla="*/ 773316 w 1348734"/>
              <a:gd name="connsiteY11" fmla="*/ 140318 h 591468"/>
              <a:gd name="connsiteX12" fmla="*/ 730454 w 1348734"/>
              <a:gd name="connsiteY12" fmla="*/ 184768 h 591468"/>
              <a:gd name="connsiteX13" fmla="*/ 693941 w 1348734"/>
              <a:gd name="connsiteY13" fmla="*/ 237156 h 591468"/>
              <a:gd name="connsiteX14" fmla="*/ 651079 w 1348734"/>
              <a:gd name="connsiteY14" fmla="*/ 291131 h 591468"/>
              <a:gd name="connsiteX15" fmla="*/ 595516 w 1348734"/>
              <a:gd name="connsiteY15" fmla="*/ 264143 h 591468"/>
              <a:gd name="connsiteX16" fmla="*/ 519316 w 1348734"/>
              <a:gd name="connsiteY16" fmla="*/ 248268 h 591468"/>
              <a:gd name="connsiteX17" fmla="*/ 390729 w 1348734"/>
              <a:gd name="connsiteY17" fmla="*/ 203818 h 591468"/>
              <a:gd name="connsiteX18" fmla="*/ 282779 w 1348734"/>
              <a:gd name="connsiteY18" fmla="*/ 175243 h 591468"/>
              <a:gd name="connsiteX19" fmla="*/ 228804 w 1348734"/>
              <a:gd name="connsiteY19" fmla="*/ 221281 h 591468"/>
              <a:gd name="connsiteX20" fmla="*/ 333579 w 1348734"/>
              <a:gd name="connsiteY20" fmla="*/ 337168 h 591468"/>
              <a:gd name="connsiteX21" fmla="*/ 406604 w 1348734"/>
              <a:gd name="connsiteY21" fmla="*/ 349868 h 591468"/>
              <a:gd name="connsiteX22" fmla="*/ 447879 w 1348734"/>
              <a:gd name="connsiteY22" fmla="*/ 416543 h 591468"/>
              <a:gd name="connsiteX23" fmla="*/ 325641 w 1348734"/>
              <a:gd name="connsiteY23" fmla="*/ 441943 h 591468"/>
              <a:gd name="connsiteX24" fmla="*/ 268491 w 1348734"/>
              <a:gd name="connsiteY24" fmla="*/ 432418 h 591468"/>
              <a:gd name="connsiteX25" fmla="*/ 266904 w 1348734"/>
              <a:gd name="connsiteY25" fmla="*/ 486393 h 591468"/>
              <a:gd name="connsiteX26" fmla="*/ 339929 w 1348734"/>
              <a:gd name="connsiteY26" fmla="*/ 503856 h 591468"/>
              <a:gd name="connsiteX27" fmla="*/ 208166 w 1348734"/>
              <a:gd name="connsiteY27" fmla="*/ 545131 h 591468"/>
              <a:gd name="connsiteX28" fmla="*/ 85929 w 1348734"/>
              <a:gd name="connsiteY28" fmla="*/ 562593 h 591468"/>
              <a:gd name="connsiteX29" fmla="*/ 14491 w 1348734"/>
              <a:gd name="connsiteY29" fmla="*/ 568943 h 591468"/>
              <a:gd name="connsiteX30" fmla="*/ 379616 w 1348734"/>
              <a:gd name="connsiteY30" fmla="*/ 591168 h 591468"/>
              <a:gd name="connsiteX31" fmla="*/ 593929 w 1348734"/>
              <a:gd name="connsiteY31" fmla="*/ 578468 h 591468"/>
              <a:gd name="connsiteX32" fmla="*/ 706641 w 1348734"/>
              <a:gd name="connsiteY32" fmla="*/ 534018 h 591468"/>
              <a:gd name="connsiteX33" fmla="*/ 771729 w 1348734"/>
              <a:gd name="connsiteY33" fmla="*/ 497506 h 591468"/>
              <a:gd name="connsiteX34" fmla="*/ 682829 w 1348734"/>
              <a:gd name="connsiteY34" fmla="*/ 495918 h 591468"/>
              <a:gd name="connsiteX35" fmla="*/ 830466 w 1348734"/>
              <a:gd name="connsiteY35" fmla="*/ 421306 h 591468"/>
              <a:gd name="connsiteX36" fmla="*/ 668541 w 1348734"/>
              <a:gd name="connsiteY36" fmla="*/ 413368 h 591468"/>
              <a:gd name="connsiteX37" fmla="*/ 803479 w 1348734"/>
              <a:gd name="connsiteY37" fmla="*/ 367331 h 591468"/>
              <a:gd name="connsiteX38" fmla="*/ 727279 w 1348734"/>
              <a:gd name="connsiteY38" fmla="*/ 332406 h 591468"/>
              <a:gd name="connsiteX39" fmla="*/ 857454 w 1348734"/>
              <a:gd name="connsiteY39" fmla="*/ 278431 h 591468"/>
              <a:gd name="connsiteX40" fmla="*/ 933654 w 1348734"/>
              <a:gd name="connsiteY40" fmla="*/ 284781 h 591468"/>
              <a:gd name="connsiteX41" fmla="*/ 993979 w 1348734"/>
              <a:gd name="connsiteY41" fmla="*/ 241918 h 591468"/>
              <a:gd name="connsiteX42" fmla="*/ 1089229 w 1348734"/>
              <a:gd name="connsiteY42" fmla="*/ 289543 h 591468"/>
              <a:gd name="connsiteX43" fmla="*/ 1133679 w 1348734"/>
              <a:gd name="connsiteY43" fmla="*/ 343518 h 591468"/>
              <a:gd name="connsiteX44" fmla="*/ 1174954 w 1348734"/>
              <a:gd name="connsiteY44" fmla="*/ 368918 h 591468"/>
              <a:gd name="connsiteX45" fmla="*/ 1259091 w 1348734"/>
              <a:gd name="connsiteY45" fmla="*/ 297481 h 591468"/>
              <a:gd name="connsiteX46" fmla="*/ 1346404 w 1348734"/>
              <a:gd name="connsiteY46" fmla="*/ 251443 h 591468"/>
              <a:gd name="connsiteX47" fmla="*/ 1317829 w 1348734"/>
              <a:gd name="connsiteY47" fmla="*/ 245093 h 591468"/>
              <a:gd name="connsiteX48" fmla="*/ 1254329 w 1348734"/>
              <a:gd name="connsiteY48" fmla="*/ 157781 h 59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348734" h="591468">
                <a:moveTo>
                  <a:pt x="1254329" y="157781"/>
                </a:moveTo>
                <a:cubicBezTo>
                  <a:pt x="1230781" y="150637"/>
                  <a:pt x="1195591" y="198527"/>
                  <a:pt x="1176541" y="202231"/>
                </a:cubicBezTo>
                <a:cubicBezTo>
                  <a:pt x="1157491" y="205935"/>
                  <a:pt x="1148496" y="194294"/>
                  <a:pt x="1140029" y="180006"/>
                </a:cubicBezTo>
                <a:cubicBezTo>
                  <a:pt x="1131562" y="165718"/>
                  <a:pt x="1136060" y="121533"/>
                  <a:pt x="1125741" y="116506"/>
                </a:cubicBezTo>
                <a:cubicBezTo>
                  <a:pt x="1115422" y="111479"/>
                  <a:pt x="1083143" y="151166"/>
                  <a:pt x="1078116" y="149843"/>
                </a:cubicBezTo>
                <a:cubicBezTo>
                  <a:pt x="1073089" y="148520"/>
                  <a:pt x="1094521" y="121003"/>
                  <a:pt x="1095579" y="108568"/>
                </a:cubicBezTo>
                <a:cubicBezTo>
                  <a:pt x="1096637" y="96133"/>
                  <a:pt x="1093991" y="93223"/>
                  <a:pt x="1084466" y="75231"/>
                </a:cubicBezTo>
                <a:cubicBezTo>
                  <a:pt x="1074941" y="57239"/>
                  <a:pt x="1055098" y="5910"/>
                  <a:pt x="1038429" y="618"/>
                </a:cubicBezTo>
                <a:cubicBezTo>
                  <a:pt x="1021760" y="-4674"/>
                  <a:pt x="993979" y="25225"/>
                  <a:pt x="984454" y="43481"/>
                </a:cubicBezTo>
                <a:cubicBezTo>
                  <a:pt x="974929" y="61737"/>
                  <a:pt x="1002181" y="93223"/>
                  <a:pt x="981279" y="110156"/>
                </a:cubicBezTo>
                <a:cubicBezTo>
                  <a:pt x="960377" y="127089"/>
                  <a:pt x="893701" y="140054"/>
                  <a:pt x="859041" y="145081"/>
                </a:cubicBezTo>
                <a:cubicBezTo>
                  <a:pt x="824381" y="150108"/>
                  <a:pt x="794747" y="133703"/>
                  <a:pt x="773316" y="140318"/>
                </a:cubicBezTo>
                <a:cubicBezTo>
                  <a:pt x="751885" y="146932"/>
                  <a:pt x="743683" y="168628"/>
                  <a:pt x="730454" y="184768"/>
                </a:cubicBezTo>
                <a:cubicBezTo>
                  <a:pt x="717225" y="200908"/>
                  <a:pt x="707170" y="219429"/>
                  <a:pt x="693941" y="237156"/>
                </a:cubicBezTo>
                <a:cubicBezTo>
                  <a:pt x="680712" y="254883"/>
                  <a:pt x="667483" y="286633"/>
                  <a:pt x="651079" y="291131"/>
                </a:cubicBezTo>
                <a:cubicBezTo>
                  <a:pt x="634675" y="295629"/>
                  <a:pt x="617476" y="271287"/>
                  <a:pt x="595516" y="264143"/>
                </a:cubicBezTo>
                <a:cubicBezTo>
                  <a:pt x="573556" y="256999"/>
                  <a:pt x="553447" y="258322"/>
                  <a:pt x="519316" y="248268"/>
                </a:cubicBezTo>
                <a:cubicBezTo>
                  <a:pt x="485185" y="238214"/>
                  <a:pt x="430152" y="215989"/>
                  <a:pt x="390729" y="203818"/>
                </a:cubicBezTo>
                <a:cubicBezTo>
                  <a:pt x="351306" y="191647"/>
                  <a:pt x="309766" y="172333"/>
                  <a:pt x="282779" y="175243"/>
                </a:cubicBezTo>
                <a:cubicBezTo>
                  <a:pt x="255792" y="178153"/>
                  <a:pt x="220337" y="194293"/>
                  <a:pt x="228804" y="221281"/>
                </a:cubicBezTo>
                <a:cubicBezTo>
                  <a:pt x="237271" y="248269"/>
                  <a:pt x="303946" y="315737"/>
                  <a:pt x="333579" y="337168"/>
                </a:cubicBezTo>
                <a:cubicBezTo>
                  <a:pt x="363212" y="358599"/>
                  <a:pt x="387554" y="336639"/>
                  <a:pt x="406604" y="349868"/>
                </a:cubicBezTo>
                <a:cubicBezTo>
                  <a:pt x="425654" y="363097"/>
                  <a:pt x="461373" y="401197"/>
                  <a:pt x="447879" y="416543"/>
                </a:cubicBezTo>
                <a:cubicBezTo>
                  <a:pt x="434385" y="431889"/>
                  <a:pt x="355539" y="439297"/>
                  <a:pt x="325641" y="441943"/>
                </a:cubicBezTo>
                <a:cubicBezTo>
                  <a:pt x="295743" y="444589"/>
                  <a:pt x="278280" y="425010"/>
                  <a:pt x="268491" y="432418"/>
                </a:cubicBezTo>
                <a:cubicBezTo>
                  <a:pt x="258702" y="439826"/>
                  <a:pt x="254998" y="474487"/>
                  <a:pt x="266904" y="486393"/>
                </a:cubicBezTo>
                <a:cubicBezTo>
                  <a:pt x="278810" y="498299"/>
                  <a:pt x="349719" y="494066"/>
                  <a:pt x="339929" y="503856"/>
                </a:cubicBezTo>
                <a:cubicBezTo>
                  <a:pt x="330139" y="513646"/>
                  <a:pt x="250499" y="535342"/>
                  <a:pt x="208166" y="545131"/>
                </a:cubicBezTo>
                <a:cubicBezTo>
                  <a:pt x="165833" y="554920"/>
                  <a:pt x="118208" y="558624"/>
                  <a:pt x="85929" y="562593"/>
                </a:cubicBezTo>
                <a:cubicBezTo>
                  <a:pt x="53650" y="566562"/>
                  <a:pt x="-34457" y="564181"/>
                  <a:pt x="14491" y="568943"/>
                </a:cubicBezTo>
                <a:cubicBezTo>
                  <a:pt x="63439" y="573705"/>
                  <a:pt x="283043" y="589581"/>
                  <a:pt x="379616" y="591168"/>
                </a:cubicBezTo>
                <a:cubicBezTo>
                  <a:pt x="476189" y="592756"/>
                  <a:pt x="539425" y="587993"/>
                  <a:pt x="593929" y="578468"/>
                </a:cubicBezTo>
                <a:cubicBezTo>
                  <a:pt x="648433" y="568943"/>
                  <a:pt x="677008" y="547512"/>
                  <a:pt x="706641" y="534018"/>
                </a:cubicBezTo>
                <a:cubicBezTo>
                  <a:pt x="736274" y="520524"/>
                  <a:pt x="775698" y="503856"/>
                  <a:pt x="771729" y="497506"/>
                </a:cubicBezTo>
                <a:cubicBezTo>
                  <a:pt x="767760" y="491156"/>
                  <a:pt x="673040" y="508618"/>
                  <a:pt x="682829" y="495918"/>
                </a:cubicBezTo>
                <a:cubicBezTo>
                  <a:pt x="692618" y="483218"/>
                  <a:pt x="832847" y="435064"/>
                  <a:pt x="830466" y="421306"/>
                </a:cubicBezTo>
                <a:cubicBezTo>
                  <a:pt x="828085" y="407548"/>
                  <a:pt x="673039" y="422364"/>
                  <a:pt x="668541" y="413368"/>
                </a:cubicBezTo>
                <a:cubicBezTo>
                  <a:pt x="664043" y="404372"/>
                  <a:pt x="793689" y="380825"/>
                  <a:pt x="803479" y="367331"/>
                </a:cubicBezTo>
                <a:cubicBezTo>
                  <a:pt x="813269" y="353837"/>
                  <a:pt x="718283" y="347223"/>
                  <a:pt x="727279" y="332406"/>
                </a:cubicBezTo>
                <a:cubicBezTo>
                  <a:pt x="736275" y="317589"/>
                  <a:pt x="823058" y="286368"/>
                  <a:pt x="857454" y="278431"/>
                </a:cubicBezTo>
                <a:cubicBezTo>
                  <a:pt x="891850" y="270494"/>
                  <a:pt x="910900" y="290867"/>
                  <a:pt x="933654" y="284781"/>
                </a:cubicBezTo>
                <a:cubicBezTo>
                  <a:pt x="956408" y="278696"/>
                  <a:pt x="968050" y="241124"/>
                  <a:pt x="993979" y="241918"/>
                </a:cubicBezTo>
                <a:cubicBezTo>
                  <a:pt x="1019908" y="242712"/>
                  <a:pt x="1065946" y="272610"/>
                  <a:pt x="1089229" y="289543"/>
                </a:cubicBezTo>
                <a:cubicBezTo>
                  <a:pt x="1112512" y="306476"/>
                  <a:pt x="1119391" y="330289"/>
                  <a:pt x="1133679" y="343518"/>
                </a:cubicBezTo>
                <a:cubicBezTo>
                  <a:pt x="1147966" y="356747"/>
                  <a:pt x="1154052" y="376591"/>
                  <a:pt x="1174954" y="368918"/>
                </a:cubicBezTo>
                <a:cubicBezTo>
                  <a:pt x="1195856" y="361245"/>
                  <a:pt x="1230516" y="317060"/>
                  <a:pt x="1259091" y="297481"/>
                </a:cubicBezTo>
                <a:cubicBezTo>
                  <a:pt x="1287666" y="277902"/>
                  <a:pt x="1336614" y="260174"/>
                  <a:pt x="1346404" y="251443"/>
                </a:cubicBezTo>
                <a:cubicBezTo>
                  <a:pt x="1356194" y="242712"/>
                  <a:pt x="1332910" y="258058"/>
                  <a:pt x="1317829" y="245093"/>
                </a:cubicBezTo>
                <a:cubicBezTo>
                  <a:pt x="1302748" y="232128"/>
                  <a:pt x="1277877" y="164925"/>
                  <a:pt x="1254329" y="15778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25" name="Freeform: Shape 424">
            <a:extLst>
              <a:ext uri="{FF2B5EF4-FFF2-40B4-BE49-F238E27FC236}">
                <a16:creationId xmlns:a16="http://schemas.microsoft.com/office/drawing/2014/main" id="{DA78933B-C306-4C86-A50A-CCB6E77866E5}"/>
              </a:ext>
            </a:extLst>
          </p:cNvPr>
          <p:cNvSpPr/>
          <p:nvPr/>
        </p:nvSpPr>
        <p:spPr>
          <a:xfrm>
            <a:off x="4195043" y="1709581"/>
            <a:ext cx="506487" cy="217135"/>
          </a:xfrm>
          <a:custGeom>
            <a:avLst/>
            <a:gdLst>
              <a:gd name="connsiteX0" fmla="*/ 639600 w 675316"/>
              <a:gd name="connsiteY0" fmla="*/ 4175 h 289513"/>
              <a:gd name="connsiteX1" fmla="*/ 506250 w 675316"/>
              <a:gd name="connsiteY1" fmla="*/ 21638 h 289513"/>
              <a:gd name="connsiteX2" fmla="*/ 457038 w 675316"/>
              <a:gd name="connsiteY2" fmla="*/ 69263 h 289513"/>
              <a:gd name="connsiteX3" fmla="*/ 420525 w 675316"/>
              <a:gd name="connsiteY3" fmla="*/ 80375 h 289513"/>
              <a:gd name="connsiteX4" fmla="*/ 463388 w 675316"/>
              <a:gd name="connsiteY4" fmla="*/ 93075 h 289513"/>
              <a:gd name="connsiteX5" fmla="*/ 357025 w 675316"/>
              <a:gd name="connsiteY5" fmla="*/ 115300 h 289513"/>
              <a:gd name="connsiteX6" fmla="*/ 206213 w 675316"/>
              <a:gd name="connsiteY6" fmla="*/ 88313 h 289513"/>
              <a:gd name="connsiteX7" fmla="*/ 68100 w 675316"/>
              <a:gd name="connsiteY7" fmla="*/ 118475 h 289513"/>
              <a:gd name="connsiteX8" fmla="*/ 3013 w 675316"/>
              <a:gd name="connsiteY8" fmla="*/ 128000 h 289513"/>
              <a:gd name="connsiteX9" fmla="*/ 160175 w 675316"/>
              <a:gd name="connsiteY9" fmla="*/ 193088 h 289513"/>
              <a:gd name="connsiteX10" fmla="*/ 195100 w 675316"/>
              <a:gd name="connsiteY10" fmla="*/ 208963 h 289513"/>
              <a:gd name="connsiteX11" fmla="*/ 82388 w 675316"/>
              <a:gd name="connsiteY11" fmla="*/ 224838 h 289513"/>
              <a:gd name="connsiteX12" fmla="*/ 234788 w 675316"/>
              <a:gd name="connsiteY12" fmla="*/ 270875 h 289513"/>
              <a:gd name="connsiteX13" fmla="*/ 337975 w 675316"/>
              <a:gd name="connsiteY13" fmla="*/ 288338 h 289513"/>
              <a:gd name="connsiteX14" fmla="*/ 425288 w 675316"/>
              <a:gd name="connsiteY14" fmla="*/ 285163 h 289513"/>
              <a:gd name="connsiteX15" fmla="*/ 406238 w 675316"/>
              <a:gd name="connsiteY15" fmla="*/ 262938 h 289513"/>
              <a:gd name="connsiteX16" fmla="*/ 460213 w 675316"/>
              <a:gd name="connsiteY16" fmla="*/ 261350 h 289513"/>
              <a:gd name="connsiteX17" fmla="*/ 501488 w 675316"/>
              <a:gd name="connsiteY17" fmla="*/ 234363 h 289513"/>
              <a:gd name="connsiteX18" fmla="*/ 557050 w 675316"/>
              <a:gd name="connsiteY18" fmla="*/ 215313 h 289513"/>
              <a:gd name="connsiteX19" fmla="*/ 631663 w 675316"/>
              <a:gd name="connsiteY19" fmla="*/ 245475 h 289513"/>
              <a:gd name="connsiteX20" fmla="*/ 660238 w 675316"/>
              <a:gd name="connsiteY20" fmla="*/ 194675 h 289513"/>
              <a:gd name="connsiteX21" fmla="*/ 595150 w 675316"/>
              <a:gd name="connsiteY21" fmla="*/ 162925 h 289513"/>
              <a:gd name="connsiteX22" fmla="*/ 649125 w 675316"/>
              <a:gd name="connsiteY22" fmla="*/ 147050 h 289513"/>
              <a:gd name="connsiteX23" fmla="*/ 674525 w 675316"/>
              <a:gd name="connsiteY23" fmla="*/ 97838 h 289513"/>
              <a:gd name="connsiteX24" fmla="*/ 639600 w 675316"/>
              <a:gd name="connsiteY24" fmla="*/ 4175 h 289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5316" h="289513">
                <a:moveTo>
                  <a:pt x="639600" y="4175"/>
                </a:moveTo>
                <a:cubicBezTo>
                  <a:pt x="611554" y="-8525"/>
                  <a:pt x="536677" y="10790"/>
                  <a:pt x="506250" y="21638"/>
                </a:cubicBezTo>
                <a:cubicBezTo>
                  <a:pt x="475823" y="32486"/>
                  <a:pt x="471325" y="59474"/>
                  <a:pt x="457038" y="69263"/>
                </a:cubicBezTo>
                <a:cubicBezTo>
                  <a:pt x="442751" y="79052"/>
                  <a:pt x="419467" y="76406"/>
                  <a:pt x="420525" y="80375"/>
                </a:cubicBezTo>
                <a:cubicBezTo>
                  <a:pt x="421583" y="84344"/>
                  <a:pt x="473971" y="87254"/>
                  <a:pt x="463388" y="93075"/>
                </a:cubicBezTo>
                <a:cubicBezTo>
                  <a:pt x="452805" y="98896"/>
                  <a:pt x="399887" y="116094"/>
                  <a:pt x="357025" y="115300"/>
                </a:cubicBezTo>
                <a:cubicBezTo>
                  <a:pt x="314163" y="114506"/>
                  <a:pt x="254367" y="87784"/>
                  <a:pt x="206213" y="88313"/>
                </a:cubicBezTo>
                <a:cubicBezTo>
                  <a:pt x="158059" y="88842"/>
                  <a:pt x="101967" y="111861"/>
                  <a:pt x="68100" y="118475"/>
                </a:cubicBezTo>
                <a:cubicBezTo>
                  <a:pt x="34233" y="125090"/>
                  <a:pt x="-12333" y="115565"/>
                  <a:pt x="3013" y="128000"/>
                </a:cubicBezTo>
                <a:cubicBezTo>
                  <a:pt x="18359" y="140435"/>
                  <a:pt x="128160" y="179594"/>
                  <a:pt x="160175" y="193088"/>
                </a:cubicBezTo>
                <a:cubicBezTo>
                  <a:pt x="192189" y="206582"/>
                  <a:pt x="208064" y="203671"/>
                  <a:pt x="195100" y="208963"/>
                </a:cubicBezTo>
                <a:cubicBezTo>
                  <a:pt x="182136" y="214255"/>
                  <a:pt x="75773" y="214519"/>
                  <a:pt x="82388" y="224838"/>
                </a:cubicBezTo>
                <a:cubicBezTo>
                  <a:pt x="89003" y="235157"/>
                  <a:pt x="192190" y="260292"/>
                  <a:pt x="234788" y="270875"/>
                </a:cubicBezTo>
                <a:cubicBezTo>
                  <a:pt x="277386" y="281458"/>
                  <a:pt x="306225" y="285957"/>
                  <a:pt x="337975" y="288338"/>
                </a:cubicBezTo>
                <a:cubicBezTo>
                  <a:pt x="369725" y="290719"/>
                  <a:pt x="413911" y="289396"/>
                  <a:pt x="425288" y="285163"/>
                </a:cubicBezTo>
                <a:cubicBezTo>
                  <a:pt x="436665" y="280930"/>
                  <a:pt x="400417" y="266907"/>
                  <a:pt x="406238" y="262938"/>
                </a:cubicBezTo>
                <a:cubicBezTo>
                  <a:pt x="412059" y="258969"/>
                  <a:pt x="444338" y="266112"/>
                  <a:pt x="460213" y="261350"/>
                </a:cubicBezTo>
                <a:cubicBezTo>
                  <a:pt x="476088" y="256588"/>
                  <a:pt x="485349" y="242036"/>
                  <a:pt x="501488" y="234363"/>
                </a:cubicBezTo>
                <a:cubicBezTo>
                  <a:pt x="517627" y="226690"/>
                  <a:pt x="535354" y="213461"/>
                  <a:pt x="557050" y="215313"/>
                </a:cubicBezTo>
                <a:cubicBezTo>
                  <a:pt x="578746" y="217165"/>
                  <a:pt x="614465" y="248915"/>
                  <a:pt x="631663" y="245475"/>
                </a:cubicBezTo>
                <a:cubicBezTo>
                  <a:pt x="648861" y="242035"/>
                  <a:pt x="666323" y="208433"/>
                  <a:pt x="660238" y="194675"/>
                </a:cubicBezTo>
                <a:cubicBezTo>
                  <a:pt x="654153" y="180917"/>
                  <a:pt x="597002" y="170863"/>
                  <a:pt x="595150" y="162925"/>
                </a:cubicBezTo>
                <a:cubicBezTo>
                  <a:pt x="593298" y="154988"/>
                  <a:pt x="635896" y="157898"/>
                  <a:pt x="649125" y="147050"/>
                </a:cubicBezTo>
                <a:cubicBezTo>
                  <a:pt x="662354" y="136202"/>
                  <a:pt x="670556" y="118211"/>
                  <a:pt x="674525" y="97838"/>
                </a:cubicBezTo>
                <a:cubicBezTo>
                  <a:pt x="678494" y="77465"/>
                  <a:pt x="667646" y="16875"/>
                  <a:pt x="639600" y="417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6" name="Freeform: Shape 425">
            <a:extLst>
              <a:ext uri="{FF2B5EF4-FFF2-40B4-BE49-F238E27FC236}">
                <a16:creationId xmlns:a16="http://schemas.microsoft.com/office/drawing/2014/main" id="{FD49949D-5620-4710-ACA7-27528A9125A3}"/>
              </a:ext>
            </a:extLst>
          </p:cNvPr>
          <p:cNvSpPr/>
          <p:nvPr/>
        </p:nvSpPr>
        <p:spPr>
          <a:xfrm>
            <a:off x="4013017" y="1843700"/>
            <a:ext cx="449816" cy="165515"/>
          </a:xfrm>
          <a:custGeom>
            <a:avLst/>
            <a:gdLst>
              <a:gd name="connsiteX0" fmla="*/ 344139 w 599754"/>
              <a:gd name="connsiteY0" fmla="*/ 3150 h 220687"/>
              <a:gd name="connsiteX1" fmla="*/ 236189 w 599754"/>
              <a:gd name="connsiteY1" fmla="*/ 15850 h 220687"/>
              <a:gd name="connsiteX2" fmla="*/ 290164 w 599754"/>
              <a:gd name="connsiteY2" fmla="*/ 60300 h 220687"/>
              <a:gd name="connsiteX3" fmla="*/ 145701 w 599754"/>
              <a:gd name="connsiteY3" fmla="*/ 3150 h 220687"/>
              <a:gd name="connsiteX4" fmla="*/ 223489 w 599754"/>
              <a:gd name="connsiteY4" fmla="*/ 96813 h 220687"/>
              <a:gd name="connsiteX5" fmla="*/ 107601 w 599754"/>
              <a:gd name="connsiteY5" fmla="*/ 38075 h 220687"/>
              <a:gd name="connsiteX6" fmla="*/ 45689 w 599754"/>
              <a:gd name="connsiteY6" fmla="*/ 15850 h 220687"/>
              <a:gd name="connsiteX7" fmla="*/ 1239 w 599754"/>
              <a:gd name="connsiteY7" fmla="*/ 15850 h 220687"/>
              <a:gd name="connsiteX8" fmla="*/ 15526 w 599754"/>
              <a:gd name="connsiteY8" fmla="*/ 71413 h 220687"/>
              <a:gd name="connsiteX9" fmla="*/ 48864 w 599754"/>
              <a:gd name="connsiteY9" fmla="*/ 88875 h 220687"/>
              <a:gd name="connsiteX10" fmla="*/ 240951 w 599754"/>
              <a:gd name="connsiteY10" fmla="*/ 155550 h 220687"/>
              <a:gd name="connsiteX11" fmla="*/ 472726 w 599754"/>
              <a:gd name="connsiteY11" fmla="*/ 220638 h 220687"/>
              <a:gd name="connsiteX12" fmla="*/ 399701 w 599754"/>
              <a:gd name="connsiteY12" fmla="*/ 166663 h 220687"/>
              <a:gd name="connsiteX13" fmla="*/ 523526 w 599754"/>
              <a:gd name="connsiteY13" fmla="*/ 190475 h 220687"/>
              <a:gd name="connsiteX14" fmla="*/ 599726 w 599754"/>
              <a:gd name="connsiteY14" fmla="*/ 184125 h 220687"/>
              <a:gd name="connsiteX15" fmla="*/ 533051 w 599754"/>
              <a:gd name="connsiteY15" fmla="*/ 150788 h 220687"/>
              <a:gd name="connsiteX16" fmla="*/ 583851 w 599754"/>
              <a:gd name="connsiteY16" fmla="*/ 150788 h 220687"/>
              <a:gd name="connsiteX17" fmla="*/ 521939 w 599754"/>
              <a:gd name="connsiteY17" fmla="*/ 117450 h 220687"/>
              <a:gd name="connsiteX18" fmla="*/ 483839 w 599754"/>
              <a:gd name="connsiteY18" fmla="*/ 101575 h 220687"/>
              <a:gd name="connsiteX19" fmla="*/ 350489 w 599754"/>
              <a:gd name="connsiteY19" fmla="*/ 69825 h 220687"/>
              <a:gd name="connsiteX20" fmla="*/ 344139 w 599754"/>
              <a:gd name="connsiteY20" fmla="*/ 3150 h 2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99754" h="220687">
                <a:moveTo>
                  <a:pt x="344139" y="3150"/>
                </a:moveTo>
                <a:cubicBezTo>
                  <a:pt x="325089" y="-5846"/>
                  <a:pt x="245185" y="6325"/>
                  <a:pt x="236189" y="15850"/>
                </a:cubicBezTo>
                <a:cubicBezTo>
                  <a:pt x="227193" y="25375"/>
                  <a:pt x="305245" y="62417"/>
                  <a:pt x="290164" y="60300"/>
                </a:cubicBezTo>
                <a:cubicBezTo>
                  <a:pt x="275083" y="58183"/>
                  <a:pt x="156813" y="-2935"/>
                  <a:pt x="145701" y="3150"/>
                </a:cubicBezTo>
                <a:cubicBezTo>
                  <a:pt x="134589" y="9235"/>
                  <a:pt x="229839" y="90992"/>
                  <a:pt x="223489" y="96813"/>
                </a:cubicBezTo>
                <a:cubicBezTo>
                  <a:pt x="217139" y="102634"/>
                  <a:pt x="137234" y="51569"/>
                  <a:pt x="107601" y="38075"/>
                </a:cubicBezTo>
                <a:cubicBezTo>
                  <a:pt x="77968" y="24581"/>
                  <a:pt x="63416" y="19554"/>
                  <a:pt x="45689" y="15850"/>
                </a:cubicBezTo>
                <a:cubicBezTo>
                  <a:pt x="27962" y="12146"/>
                  <a:pt x="6266" y="6590"/>
                  <a:pt x="1239" y="15850"/>
                </a:cubicBezTo>
                <a:cubicBezTo>
                  <a:pt x="-3788" y="25111"/>
                  <a:pt x="7589" y="59242"/>
                  <a:pt x="15526" y="71413"/>
                </a:cubicBezTo>
                <a:cubicBezTo>
                  <a:pt x="23463" y="83584"/>
                  <a:pt x="11293" y="74852"/>
                  <a:pt x="48864" y="88875"/>
                </a:cubicBezTo>
                <a:cubicBezTo>
                  <a:pt x="86435" y="102898"/>
                  <a:pt x="170307" y="133590"/>
                  <a:pt x="240951" y="155550"/>
                </a:cubicBezTo>
                <a:cubicBezTo>
                  <a:pt x="311595" y="177511"/>
                  <a:pt x="446268" y="218786"/>
                  <a:pt x="472726" y="220638"/>
                </a:cubicBezTo>
                <a:cubicBezTo>
                  <a:pt x="499184" y="222490"/>
                  <a:pt x="391234" y="171690"/>
                  <a:pt x="399701" y="166663"/>
                </a:cubicBezTo>
                <a:cubicBezTo>
                  <a:pt x="408168" y="161636"/>
                  <a:pt x="490189" y="187565"/>
                  <a:pt x="523526" y="190475"/>
                </a:cubicBezTo>
                <a:cubicBezTo>
                  <a:pt x="556863" y="193385"/>
                  <a:pt x="598139" y="190739"/>
                  <a:pt x="599726" y="184125"/>
                </a:cubicBezTo>
                <a:cubicBezTo>
                  <a:pt x="601313" y="177511"/>
                  <a:pt x="535697" y="156344"/>
                  <a:pt x="533051" y="150788"/>
                </a:cubicBezTo>
                <a:cubicBezTo>
                  <a:pt x="530405" y="145232"/>
                  <a:pt x="585703" y="156344"/>
                  <a:pt x="583851" y="150788"/>
                </a:cubicBezTo>
                <a:cubicBezTo>
                  <a:pt x="581999" y="145232"/>
                  <a:pt x="538608" y="125652"/>
                  <a:pt x="521939" y="117450"/>
                </a:cubicBezTo>
                <a:cubicBezTo>
                  <a:pt x="505270" y="109248"/>
                  <a:pt x="512414" y="109513"/>
                  <a:pt x="483839" y="101575"/>
                </a:cubicBezTo>
                <a:cubicBezTo>
                  <a:pt x="455264" y="93637"/>
                  <a:pt x="377741" y="82260"/>
                  <a:pt x="350489" y="69825"/>
                </a:cubicBezTo>
                <a:cubicBezTo>
                  <a:pt x="323237" y="57390"/>
                  <a:pt x="363189" y="12146"/>
                  <a:pt x="344139" y="31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27" name="Freeform: Shape 426">
            <a:extLst>
              <a:ext uri="{FF2B5EF4-FFF2-40B4-BE49-F238E27FC236}">
                <a16:creationId xmlns:a16="http://schemas.microsoft.com/office/drawing/2014/main" id="{EC83C78B-B4A6-4016-8A5D-85D67822DAB0}"/>
              </a:ext>
            </a:extLst>
          </p:cNvPr>
          <p:cNvSpPr/>
          <p:nvPr/>
        </p:nvSpPr>
        <p:spPr>
          <a:xfrm>
            <a:off x="4708230" y="1538826"/>
            <a:ext cx="650557" cy="264842"/>
          </a:xfrm>
          <a:custGeom>
            <a:avLst/>
            <a:gdLst>
              <a:gd name="connsiteX0" fmla="*/ 3367 w 867409"/>
              <a:gd name="connsiteY0" fmla="*/ 200809 h 353123"/>
              <a:gd name="connsiteX1" fmla="*/ 138304 w 867409"/>
              <a:gd name="connsiteY1" fmla="*/ 253197 h 353123"/>
              <a:gd name="connsiteX2" fmla="*/ 319279 w 867409"/>
              <a:gd name="connsiteY2" fmla="*/ 284947 h 353123"/>
              <a:gd name="connsiteX3" fmla="*/ 378017 w 867409"/>
              <a:gd name="connsiteY3" fmla="*/ 350034 h 353123"/>
              <a:gd name="connsiteX4" fmla="*/ 454217 w 867409"/>
              <a:gd name="connsiteY4" fmla="*/ 335747 h 353123"/>
              <a:gd name="connsiteX5" fmla="*/ 403417 w 867409"/>
              <a:gd name="connsiteY5" fmla="*/ 275422 h 353123"/>
              <a:gd name="connsiteX6" fmla="*/ 516129 w 867409"/>
              <a:gd name="connsiteY6" fmla="*/ 216684 h 353123"/>
              <a:gd name="connsiteX7" fmla="*/ 620904 w 867409"/>
              <a:gd name="connsiteY7" fmla="*/ 188109 h 353123"/>
              <a:gd name="connsiteX8" fmla="*/ 616142 w 867409"/>
              <a:gd name="connsiteY8" fmla="*/ 138897 h 353123"/>
              <a:gd name="connsiteX9" fmla="*/ 693929 w 867409"/>
              <a:gd name="connsiteY9" fmla="*/ 119847 h 353123"/>
              <a:gd name="connsiteX10" fmla="*/ 854267 w 867409"/>
              <a:gd name="connsiteY10" fmla="*/ 45234 h 353123"/>
              <a:gd name="connsiteX11" fmla="*/ 854267 w 867409"/>
              <a:gd name="connsiteY11" fmla="*/ 3959 h 353123"/>
              <a:gd name="connsiteX12" fmla="*/ 822517 w 867409"/>
              <a:gd name="connsiteY12" fmla="*/ 11897 h 353123"/>
              <a:gd name="connsiteX13" fmla="*/ 644717 w 867409"/>
              <a:gd name="connsiteY13" fmla="*/ 94447 h 353123"/>
              <a:gd name="connsiteX14" fmla="*/ 452629 w 867409"/>
              <a:gd name="connsiteY14" fmla="*/ 161122 h 353123"/>
              <a:gd name="connsiteX15" fmla="*/ 279592 w 867409"/>
              <a:gd name="connsiteY15" fmla="*/ 167472 h 353123"/>
              <a:gd name="connsiteX16" fmla="*/ 3367 w 867409"/>
              <a:gd name="connsiteY16" fmla="*/ 200809 h 35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7409" h="353123">
                <a:moveTo>
                  <a:pt x="3367" y="200809"/>
                </a:moveTo>
                <a:cubicBezTo>
                  <a:pt x="-20181" y="215096"/>
                  <a:pt x="85652" y="239174"/>
                  <a:pt x="138304" y="253197"/>
                </a:cubicBezTo>
                <a:cubicBezTo>
                  <a:pt x="190956" y="267220"/>
                  <a:pt x="279327" y="268808"/>
                  <a:pt x="319279" y="284947"/>
                </a:cubicBezTo>
                <a:cubicBezTo>
                  <a:pt x="359231" y="301086"/>
                  <a:pt x="355527" y="341567"/>
                  <a:pt x="378017" y="350034"/>
                </a:cubicBezTo>
                <a:cubicBezTo>
                  <a:pt x="400507" y="358501"/>
                  <a:pt x="449984" y="348182"/>
                  <a:pt x="454217" y="335747"/>
                </a:cubicBezTo>
                <a:cubicBezTo>
                  <a:pt x="458450" y="323312"/>
                  <a:pt x="393098" y="295266"/>
                  <a:pt x="403417" y="275422"/>
                </a:cubicBezTo>
                <a:cubicBezTo>
                  <a:pt x="413736" y="255578"/>
                  <a:pt x="479881" y="231236"/>
                  <a:pt x="516129" y="216684"/>
                </a:cubicBezTo>
                <a:cubicBezTo>
                  <a:pt x="552377" y="202132"/>
                  <a:pt x="604235" y="201073"/>
                  <a:pt x="620904" y="188109"/>
                </a:cubicBezTo>
                <a:cubicBezTo>
                  <a:pt x="637573" y="175145"/>
                  <a:pt x="603971" y="150274"/>
                  <a:pt x="616142" y="138897"/>
                </a:cubicBezTo>
                <a:cubicBezTo>
                  <a:pt x="628313" y="127520"/>
                  <a:pt x="654241" y="135458"/>
                  <a:pt x="693929" y="119847"/>
                </a:cubicBezTo>
                <a:cubicBezTo>
                  <a:pt x="733617" y="104236"/>
                  <a:pt x="827544" y="64549"/>
                  <a:pt x="854267" y="45234"/>
                </a:cubicBezTo>
                <a:cubicBezTo>
                  <a:pt x="880990" y="25919"/>
                  <a:pt x="859559" y="9515"/>
                  <a:pt x="854267" y="3959"/>
                </a:cubicBezTo>
                <a:cubicBezTo>
                  <a:pt x="848975" y="-1597"/>
                  <a:pt x="857442" y="-3184"/>
                  <a:pt x="822517" y="11897"/>
                </a:cubicBezTo>
                <a:cubicBezTo>
                  <a:pt x="787592" y="26978"/>
                  <a:pt x="706365" y="69576"/>
                  <a:pt x="644717" y="94447"/>
                </a:cubicBezTo>
                <a:cubicBezTo>
                  <a:pt x="583069" y="119318"/>
                  <a:pt x="513483" y="148951"/>
                  <a:pt x="452629" y="161122"/>
                </a:cubicBezTo>
                <a:cubicBezTo>
                  <a:pt x="391775" y="173293"/>
                  <a:pt x="350236" y="161651"/>
                  <a:pt x="279592" y="167472"/>
                </a:cubicBezTo>
                <a:cubicBezTo>
                  <a:pt x="208948" y="173293"/>
                  <a:pt x="26915" y="186522"/>
                  <a:pt x="3367" y="20080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8" name="Freeform: Shape 427">
            <a:extLst>
              <a:ext uri="{FF2B5EF4-FFF2-40B4-BE49-F238E27FC236}">
                <a16:creationId xmlns:a16="http://schemas.microsoft.com/office/drawing/2014/main" id="{FC139A6E-8CEC-4448-B791-EB807E258072}"/>
              </a:ext>
            </a:extLst>
          </p:cNvPr>
          <p:cNvSpPr/>
          <p:nvPr/>
        </p:nvSpPr>
        <p:spPr>
          <a:xfrm>
            <a:off x="4723615" y="1623674"/>
            <a:ext cx="456884" cy="111467"/>
          </a:xfrm>
          <a:custGeom>
            <a:avLst/>
            <a:gdLst>
              <a:gd name="connsiteX0" fmla="*/ 607683 w 609178"/>
              <a:gd name="connsiteY0" fmla="*/ 960 h 148622"/>
              <a:gd name="connsiteX1" fmla="*/ 520371 w 609178"/>
              <a:gd name="connsiteY1" fmla="*/ 24772 h 148622"/>
              <a:gd name="connsiteX2" fmla="*/ 455283 w 609178"/>
              <a:gd name="connsiteY2" fmla="*/ 45410 h 148622"/>
              <a:gd name="connsiteX3" fmla="*/ 410833 w 609178"/>
              <a:gd name="connsiteY3" fmla="*/ 72397 h 148622"/>
              <a:gd name="connsiteX4" fmla="*/ 477508 w 609178"/>
              <a:gd name="connsiteY4" fmla="*/ 77160 h 148622"/>
              <a:gd name="connsiteX5" fmla="*/ 407658 w 609178"/>
              <a:gd name="connsiteY5" fmla="*/ 97797 h 148622"/>
              <a:gd name="connsiteX6" fmla="*/ 302883 w 609178"/>
              <a:gd name="connsiteY6" fmla="*/ 132722 h 148622"/>
              <a:gd name="connsiteX7" fmla="*/ 233033 w 609178"/>
              <a:gd name="connsiteY7" fmla="*/ 148597 h 148622"/>
              <a:gd name="connsiteX8" fmla="*/ 131433 w 609178"/>
              <a:gd name="connsiteY8" fmla="*/ 129547 h 148622"/>
              <a:gd name="connsiteX9" fmla="*/ 75871 w 609178"/>
              <a:gd name="connsiteY9" fmla="*/ 123197 h 148622"/>
              <a:gd name="connsiteX10" fmla="*/ 48883 w 609178"/>
              <a:gd name="connsiteY10" fmla="*/ 86685 h 148622"/>
              <a:gd name="connsiteX11" fmla="*/ 1258 w 609178"/>
              <a:gd name="connsiteY11" fmla="*/ 80335 h 148622"/>
              <a:gd name="connsiteX12" fmla="*/ 104446 w 609178"/>
              <a:gd name="connsiteY12" fmla="*/ 75572 h 148622"/>
              <a:gd name="connsiteX13" fmla="*/ 442583 w 609178"/>
              <a:gd name="connsiteY13" fmla="*/ 59697 h 148622"/>
              <a:gd name="connsiteX14" fmla="*/ 607683 w 609178"/>
              <a:gd name="connsiteY14" fmla="*/ 960 h 14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9178" h="148622">
                <a:moveTo>
                  <a:pt x="607683" y="960"/>
                </a:moveTo>
                <a:cubicBezTo>
                  <a:pt x="620648" y="-4861"/>
                  <a:pt x="545771" y="17364"/>
                  <a:pt x="520371" y="24772"/>
                </a:cubicBezTo>
                <a:cubicBezTo>
                  <a:pt x="494971" y="32180"/>
                  <a:pt x="473539" y="37473"/>
                  <a:pt x="455283" y="45410"/>
                </a:cubicBezTo>
                <a:cubicBezTo>
                  <a:pt x="437027" y="53347"/>
                  <a:pt x="407129" y="67105"/>
                  <a:pt x="410833" y="72397"/>
                </a:cubicBezTo>
                <a:cubicBezTo>
                  <a:pt x="414537" y="77689"/>
                  <a:pt x="478037" y="72927"/>
                  <a:pt x="477508" y="77160"/>
                </a:cubicBezTo>
                <a:cubicBezTo>
                  <a:pt x="476979" y="81393"/>
                  <a:pt x="436762" y="88537"/>
                  <a:pt x="407658" y="97797"/>
                </a:cubicBezTo>
                <a:cubicBezTo>
                  <a:pt x="378554" y="107057"/>
                  <a:pt x="331987" y="124255"/>
                  <a:pt x="302883" y="132722"/>
                </a:cubicBezTo>
                <a:cubicBezTo>
                  <a:pt x="273779" y="141189"/>
                  <a:pt x="261608" y="149126"/>
                  <a:pt x="233033" y="148597"/>
                </a:cubicBezTo>
                <a:cubicBezTo>
                  <a:pt x="204458" y="148068"/>
                  <a:pt x="157627" y="133780"/>
                  <a:pt x="131433" y="129547"/>
                </a:cubicBezTo>
                <a:cubicBezTo>
                  <a:pt x="105239" y="125314"/>
                  <a:pt x="89629" y="130341"/>
                  <a:pt x="75871" y="123197"/>
                </a:cubicBezTo>
                <a:cubicBezTo>
                  <a:pt x="62113" y="116053"/>
                  <a:pt x="61318" y="93829"/>
                  <a:pt x="48883" y="86685"/>
                </a:cubicBezTo>
                <a:cubicBezTo>
                  <a:pt x="36448" y="79541"/>
                  <a:pt x="-8002" y="82187"/>
                  <a:pt x="1258" y="80335"/>
                </a:cubicBezTo>
                <a:cubicBezTo>
                  <a:pt x="10518" y="78483"/>
                  <a:pt x="104446" y="75572"/>
                  <a:pt x="104446" y="75572"/>
                </a:cubicBezTo>
                <a:cubicBezTo>
                  <a:pt x="178000" y="72132"/>
                  <a:pt x="364266" y="71339"/>
                  <a:pt x="442583" y="59697"/>
                </a:cubicBezTo>
                <a:cubicBezTo>
                  <a:pt x="520900" y="48055"/>
                  <a:pt x="594718" y="6781"/>
                  <a:pt x="607683" y="96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29" name="Freeform: Shape 428">
            <a:extLst>
              <a:ext uri="{FF2B5EF4-FFF2-40B4-BE49-F238E27FC236}">
                <a16:creationId xmlns:a16="http://schemas.microsoft.com/office/drawing/2014/main" id="{0C647FDF-BBDE-4C0E-96C5-1657A91BE24A}"/>
              </a:ext>
            </a:extLst>
          </p:cNvPr>
          <p:cNvSpPr/>
          <p:nvPr/>
        </p:nvSpPr>
        <p:spPr>
          <a:xfrm>
            <a:off x="4459118" y="1781009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0" name="Freeform: Shape 429">
            <a:extLst>
              <a:ext uri="{FF2B5EF4-FFF2-40B4-BE49-F238E27FC236}">
                <a16:creationId xmlns:a16="http://schemas.microsoft.com/office/drawing/2014/main" id="{AEE38910-EA8C-4664-A82C-56A1B508EEE6}"/>
              </a:ext>
            </a:extLst>
          </p:cNvPr>
          <p:cNvSpPr/>
          <p:nvPr/>
        </p:nvSpPr>
        <p:spPr>
          <a:xfrm>
            <a:off x="4000501" y="971551"/>
            <a:ext cx="626027" cy="860468"/>
          </a:xfrm>
          <a:custGeom>
            <a:avLst/>
            <a:gdLst>
              <a:gd name="connsiteX0" fmla="*/ 842963 w 842963"/>
              <a:gd name="connsiteY0" fmla="*/ 0 h 1139825"/>
              <a:gd name="connsiteX1" fmla="*/ 0 w 842963"/>
              <a:gd name="connsiteY1" fmla="*/ 1139825 h 1139825"/>
              <a:gd name="connsiteX2" fmla="*/ 0 w 842963"/>
              <a:gd name="connsiteY2" fmla="*/ 1139825 h 113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2963" h="1139825">
                <a:moveTo>
                  <a:pt x="842963" y="0"/>
                </a:moveTo>
                <a:lnTo>
                  <a:pt x="0" y="1139825"/>
                </a:lnTo>
                <a:lnTo>
                  <a:pt x="0" y="1139825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1" name="Freeform: Shape 430">
            <a:extLst>
              <a:ext uri="{FF2B5EF4-FFF2-40B4-BE49-F238E27FC236}">
                <a16:creationId xmlns:a16="http://schemas.microsoft.com/office/drawing/2014/main" id="{CCD31272-0D2A-450C-BBA4-F9E5C0BA6629}"/>
              </a:ext>
            </a:extLst>
          </p:cNvPr>
          <p:cNvSpPr/>
          <p:nvPr/>
        </p:nvSpPr>
        <p:spPr>
          <a:xfrm>
            <a:off x="4873636" y="1877336"/>
            <a:ext cx="134792" cy="30376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2" name="Freeform: Shape 431">
            <a:extLst>
              <a:ext uri="{FF2B5EF4-FFF2-40B4-BE49-F238E27FC236}">
                <a16:creationId xmlns:a16="http://schemas.microsoft.com/office/drawing/2014/main" id="{1AB6F5E1-795D-4EA3-BD01-743D160E1909}"/>
              </a:ext>
            </a:extLst>
          </p:cNvPr>
          <p:cNvSpPr/>
          <p:nvPr/>
        </p:nvSpPr>
        <p:spPr>
          <a:xfrm rot="152692">
            <a:off x="4360054" y="1310704"/>
            <a:ext cx="198129" cy="198572"/>
          </a:xfrm>
          <a:custGeom>
            <a:avLst/>
            <a:gdLst>
              <a:gd name="connsiteX0" fmla="*/ 218720 w 438346"/>
              <a:gd name="connsiteY0" fmla="*/ 4466 h 412750"/>
              <a:gd name="connsiteX1" fmla="*/ 317145 w 438346"/>
              <a:gd name="connsiteY1" fmla="*/ 52091 h 412750"/>
              <a:gd name="connsiteX2" fmla="*/ 413982 w 438346"/>
              <a:gd name="connsiteY2" fmla="*/ 147341 h 412750"/>
              <a:gd name="connsiteX3" fmla="*/ 409220 w 438346"/>
              <a:gd name="connsiteY3" fmla="*/ 212429 h 412750"/>
              <a:gd name="connsiteX4" fmla="*/ 433032 w 438346"/>
              <a:gd name="connsiteY4" fmla="*/ 358479 h 412750"/>
              <a:gd name="connsiteX5" fmla="*/ 431445 w 438346"/>
              <a:gd name="connsiteY5" fmla="*/ 412454 h 412750"/>
              <a:gd name="connsiteX6" fmla="*/ 360007 w 438346"/>
              <a:gd name="connsiteY6" fmla="*/ 377529 h 412750"/>
              <a:gd name="connsiteX7" fmla="*/ 315557 w 438346"/>
              <a:gd name="connsiteY7" fmla="*/ 321966 h 412750"/>
              <a:gd name="connsiteX8" fmla="*/ 247295 w 438346"/>
              <a:gd name="connsiteY8" fmla="*/ 301329 h 412750"/>
              <a:gd name="connsiteX9" fmla="*/ 182207 w 438346"/>
              <a:gd name="connsiteY9" fmla="*/ 317204 h 412750"/>
              <a:gd name="connsiteX10" fmla="*/ 75845 w 438346"/>
              <a:gd name="connsiteY10" fmla="*/ 301329 h 412750"/>
              <a:gd name="connsiteX11" fmla="*/ 10757 w 438346"/>
              <a:gd name="connsiteY11" fmla="*/ 317204 h 412750"/>
              <a:gd name="connsiteX12" fmla="*/ 10757 w 438346"/>
              <a:gd name="connsiteY12" fmla="*/ 291804 h 412750"/>
              <a:gd name="connsiteX13" fmla="*/ 115532 w 438346"/>
              <a:gd name="connsiteY13" fmla="*/ 161629 h 412750"/>
              <a:gd name="connsiteX14" fmla="*/ 218720 w 438346"/>
              <a:gd name="connsiteY14" fmla="*/ 4466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8346" h="412750">
                <a:moveTo>
                  <a:pt x="218720" y="4466"/>
                </a:moveTo>
                <a:cubicBezTo>
                  <a:pt x="252322" y="-13790"/>
                  <a:pt x="284601" y="28279"/>
                  <a:pt x="317145" y="52091"/>
                </a:cubicBezTo>
                <a:cubicBezTo>
                  <a:pt x="349689" y="75903"/>
                  <a:pt x="398636" y="120618"/>
                  <a:pt x="413982" y="147341"/>
                </a:cubicBezTo>
                <a:cubicBezTo>
                  <a:pt x="429328" y="174064"/>
                  <a:pt x="406045" y="177239"/>
                  <a:pt x="409220" y="212429"/>
                </a:cubicBezTo>
                <a:cubicBezTo>
                  <a:pt x="412395" y="247619"/>
                  <a:pt x="429328" y="325141"/>
                  <a:pt x="433032" y="358479"/>
                </a:cubicBezTo>
                <a:cubicBezTo>
                  <a:pt x="436736" y="391817"/>
                  <a:pt x="443616" y="409279"/>
                  <a:pt x="431445" y="412454"/>
                </a:cubicBezTo>
                <a:cubicBezTo>
                  <a:pt x="419274" y="415629"/>
                  <a:pt x="379322" y="392610"/>
                  <a:pt x="360007" y="377529"/>
                </a:cubicBezTo>
                <a:cubicBezTo>
                  <a:pt x="340692" y="362448"/>
                  <a:pt x="334342" y="334666"/>
                  <a:pt x="315557" y="321966"/>
                </a:cubicBezTo>
                <a:cubicBezTo>
                  <a:pt x="296772" y="309266"/>
                  <a:pt x="269520" y="302123"/>
                  <a:pt x="247295" y="301329"/>
                </a:cubicBezTo>
                <a:cubicBezTo>
                  <a:pt x="225070" y="300535"/>
                  <a:pt x="210782" y="317204"/>
                  <a:pt x="182207" y="317204"/>
                </a:cubicBezTo>
                <a:cubicBezTo>
                  <a:pt x="153632" y="317204"/>
                  <a:pt x="104420" y="301329"/>
                  <a:pt x="75845" y="301329"/>
                </a:cubicBezTo>
                <a:cubicBezTo>
                  <a:pt x="47270" y="301329"/>
                  <a:pt x="21605" y="318791"/>
                  <a:pt x="10757" y="317204"/>
                </a:cubicBezTo>
                <a:cubicBezTo>
                  <a:pt x="-91" y="315617"/>
                  <a:pt x="-6705" y="317733"/>
                  <a:pt x="10757" y="291804"/>
                </a:cubicBezTo>
                <a:cubicBezTo>
                  <a:pt x="28219" y="265875"/>
                  <a:pt x="83253" y="204492"/>
                  <a:pt x="115532" y="161629"/>
                </a:cubicBezTo>
                <a:cubicBezTo>
                  <a:pt x="147811" y="118767"/>
                  <a:pt x="185118" y="22722"/>
                  <a:pt x="218720" y="44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33" name="Freeform: Shape 432">
            <a:extLst>
              <a:ext uri="{FF2B5EF4-FFF2-40B4-BE49-F238E27FC236}">
                <a16:creationId xmlns:a16="http://schemas.microsoft.com/office/drawing/2014/main" id="{4B707DC1-9345-4569-A495-4A9B7E9D672B}"/>
              </a:ext>
            </a:extLst>
          </p:cNvPr>
          <p:cNvSpPr/>
          <p:nvPr/>
        </p:nvSpPr>
        <p:spPr>
          <a:xfrm rot="20776608">
            <a:off x="4545858" y="1714372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EB0158FA-910B-4639-8074-49E376CE2F30}"/>
              </a:ext>
            </a:extLst>
          </p:cNvPr>
          <p:cNvSpPr/>
          <p:nvPr/>
        </p:nvSpPr>
        <p:spPr>
          <a:xfrm>
            <a:off x="4017635" y="4826380"/>
            <a:ext cx="1538370" cy="1028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5" name="Freeform: Shape 434">
            <a:extLst>
              <a:ext uri="{FF2B5EF4-FFF2-40B4-BE49-F238E27FC236}">
                <a16:creationId xmlns:a16="http://schemas.microsoft.com/office/drawing/2014/main" id="{356DC1C5-C32F-47D2-A5D9-915379EC26DF}"/>
              </a:ext>
            </a:extLst>
          </p:cNvPr>
          <p:cNvSpPr/>
          <p:nvPr/>
        </p:nvSpPr>
        <p:spPr>
          <a:xfrm>
            <a:off x="4447062" y="4978915"/>
            <a:ext cx="853404" cy="464245"/>
          </a:xfrm>
          <a:custGeom>
            <a:avLst/>
            <a:gdLst>
              <a:gd name="connsiteX0" fmla="*/ 821198 w 1137872"/>
              <a:gd name="connsiteY0" fmla="*/ 15986 h 618993"/>
              <a:gd name="connsiteX1" fmla="*/ 668798 w 1137872"/>
              <a:gd name="connsiteY1" fmla="*/ 65198 h 618993"/>
              <a:gd name="connsiteX2" fmla="*/ 464010 w 1137872"/>
              <a:gd name="connsiteY2" fmla="*/ 104886 h 618993"/>
              <a:gd name="connsiteX3" fmla="*/ 289385 w 1137872"/>
              <a:gd name="connsiteY3" fmla="*/ 114411 h 618993"/>
              <a:gd name="connsiteX4" fmla="*/ 208423 w 1137872"/>
              <a:gd name="connsiteY4" fmla="*/ 100123 h 618993"/>
              <a:gd name="connsiteX5" fmla="*/ 146510 w 1137872"/>
              <a:gd name="connsiteY5" fmla="*/ 63611 h 618993"/>
              <a:gd name="connsiteX6" fmla="*/ 89360 w 1137872"/>
              <a:gd name="connsiteY6" fmla="*/ 38211 h 618993"/>
              <a:gd name="connsiteX7" fmla="*/ 71898 w 1137872"/>
              <a:gd name="connsiteY7" fmla="*/ 35036 h 618993"/>
              <a:gd name="connsiteX8" fmla="*/ 11573 w 1137872"/>
              <a:gd name="connsiteY8" fmla="*/ 103298 h 618993"/>
              <a:gd name="connsiteX9" fmla="*/ 5223 w 1137872"/>
              <a:gd name="connsiteY9" fmla="*/ 112823 h 618993"/>
              <a:gd name="connsiteX10" fmla="*/ 70310 w 1137872"/>
              <a:gd name="connsiteY10" fmla="*/ 162036 h 618993"/>
              <a:gd name="connsiteX11" fmla="*/ 146510 w 1137872"/>
              <a:gd name="connsiteY11" fmla="*/ 219186 h 618993"/>
              <a:gd name="connsiteX12" fmla="*/ 206835 w 1137872"/>
              <a:gd name="connsiteY12" fmla="*/ 282686 h 618993"/>
              <a:gd name="connsiteX13" fmla="*/ 232235 w 1137872"/>
              <a:gd name="connsiteY13" fmla="*/ 373173 h 618993"/>
              <a:gd name="connsiteX14" fmla="*/ 238585 w 1137872"/>
              <a:gd name="connsiteY14" fmla="*/ 444611 h 618993"/>
              <a:gd name="connsiteX15" fmla="*/ 236998 w 1137872"/>
              <a:gd name="connsiteY15" fmla="*/ 546211 h 618993"/>
              <a:gd name="connsiteX16" fmla="*/ 268748 w 1137872"/>
              <a:gd name="connsiteY16" fmla="*/ 592248 h 618993"/>
              <a:gd name="connsiteX17" fmla="*/ 337010 w 1137872"/>
              <a:gd name="connsiteY17" fmla="*/ 601773 h 618993"/>
              <a:gd name="connsiteX18" fmla="*/ 384635 w 1137872"/>
              <a:gd name="connsiteY18" fmla="*/ 601773 h 618993"/>
              <a:gd name="connsiteX19" fmla="*/ 368760 w 1137872"/>
              <a:gd name="connsiteY19" fmla="*/ 568436 h 618993"/>
              <a:gd name="connsiteX20" fmla="*/ 383048 w 1137872"/>
              <a:gd name="connsiteY20" fmla="*/ 525573 h 618993"/>
              <a:gd name="connsiteX21" fmla="*/ 437023 w 1137872"/>
              <a:gd name="connsiteY21" fmla="*/ 530336 h 618993"/>
              <a:gd name="connsiteX22" fmla="*/ 444960 w 1137872"/>
              <a:gd name="connsiteY22" fmla="*/ 563673 h 618993"/>
              <a:gd name="connsiteX23" fmla="*/ 443373 w 1137872"/>
              <a:gd name="connsiteY23" fmla="*/ 584311 h 618993"/>
              <a:gd name="connsiteX24" fmla="*/ 432260 w 1137872"/>
              <a:gd name="connsiteY24" fmla="*/ 617648 h 618993"/>
              <a:gd name="connsiteX25" fmla="*/ 595773 w 1137872"/>
              <a:gd name="connsiteY25" fmla="*/ 609711 h 618993"/>
              <a:gd name="connsiteX26" fmla="*/ 716423 w 1137872"/>
              <a:gd name="connsiteY26" fmla="*/ 584311 h 618993"/>
              <a:gd name="connsiteX27" fmla="*/ 891048 w 1137872"/>
              <a:gd name="connsiteY27" fmla="*/ 536686 h 618993"/>
              <a:gd name="connsiteX28" fmla="*/ 970423 w 1137872"/>
              <a:gd name="connsiteY28" fmla="*/ 500173 h 618993"/>
              <a:gd name="connsiteX29" fmla="*/ 1013285 w 1137872"/>
              <a:gd name="connsiteY29" fmla="*/ 452548 h 618993"/>
              <a:gd name="connsiteX30" fmla="*/ 1040273 w 1137872"/>
              <a:gd name="connsiteY30" fmla="*/ 401748 h 618993"/>
              <a:gd name="connsiteX31" fmla="*/ 1127585 w 1137872"/>
              <a:gd name="connsiteY31" fmla="*/ 392223 h 618993"/>
              <a:gd name="connsiteX32" fmla="*/ 1103773 w 1137872"/>
              <a:gd name="connsiteY32" fmla="*/ 369998 h 618993"/>
              <a:gd name="connsiteX33" fmla="*/ 821198 w 1137872"/>
              <a:gd name="connsiteY33" fmla="*/ 15986 h 61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37872" h="618993">
                <a:moveTo>
                  <a:pt x="821198" y="15986"/>
                </a:moveTo>
                <a:cubicBezTo>
                  <a:pt x="748702" y="-34814"/>
                  <a:pt x="728329" y="50381"/>
                  <a:pt x="668798" y="65198"/>
                </a:cubicBezTo>
                <a:cubicBezTo>
                  <a:pt x="609267" y="80015"/>
                  <a:pt x="527245" y="96684"/>
                  <a:pt x="464010" y="104886"/>
                </a:cubicBezTo>
                <a:cubicBezTo>
                  <a:pt x="400774" y="113088"/>
                  <a:pt x="331983" y="115205"/>
                  <a:pt x="289385" y="114411"/>
                </a:cubicBezTo>
                <a:cubicBezTo>
                  <a:pt x="246787" y="113617"/>
                  <a:pt x="232235" y="108590"/>
                  <a:pt x="208423" y="100123"/>
                </a:cubicBezTo>
                <a:cubicBezTo>
                  <a:pt x="184611" y="91656"/>
                  <a:pt x="166354" y="73930"/>
                  <a:pt x="146510" y="63611"/>
                </a:cubicBezTo>
                <a:cubicBezTo>
                  <a:pt x="126666" y="53292"/>
                  <a:pt x="101795" y="42974"/>
                  <a:pt x="89360" y="38211"/>
                </a:cubicBezTo>
                <a:cubicBezTo>
                  <a:pt x="76925" y="33448"/>
                  <a:pt x="84863" y="24188"/>
                  <a:pt x="71898" y="35036"/>
                </a:cubicBezTo>
                <a:cubicBezTo>
                  <a:pt x="58933" y="45884"/>
                  <a:pt x="22685" y="90334"/>
                  <a:pt x="11573" y="103298"/>
                </a:cubicBezTo>
                <a:cubicBezTo>
                  <a:pt x="461" y="116262"/>
                  <a:pt x="-4566" y="103033"/>
                  <a:pt x="5223" y="112823"/>
                </a:cubicBezTo>
                <a:cubicBezTo>
                  <a:pt x="15012" y="122613"/>
                  <a:pt x="70310" y="162036"/>
                  <a:pt x="70310" y="162036"/>
                </a:cubicBezTo>
                <a:cubicBezTo>
                  <a:pt x="93858" y="179763"/>
                  <a:pt x="123756" y="199078"/>
                  <a:pt x="146510" y="219186"/>
                </a:cubicBezTo>
                <a:cubicBezTo>
                  <a:pt x="169264" y="239294"/>
                  <a:pt x="192548" y="257022"/>
                  <a:pt x="206835" y="282686"/>
                </a:cubicBezTo>
                <a:cubicBezTo>
                  <a:pt x="221122" y="308350"/>
                  <a:pt x="226943" y="346186"/>
                  <a:pt x="232235" y="373173"/>
                </a:cubicBezTo>
                <a:cubicBezTo>
                  <a:pt x="237527" y="400161"/>
                  <a:pt x="237791" y="415771"/>
                  <a:pt x="238585" y="444611"/>
                </a:cubicBezTo>
                <a:cubicBezTo>
                  <a:pt x="239379" y="473451"/>
                  <a:pt x="231971" y="521605"/>
                  <a:pt x="236998" y="546211"/>
                </a:cubicBezTo>
                <a:cubicBezTo>
                  <a:pt x="242025" y="570817"/>
                  <a:pt x="252079" y="582988"/>
                  <a:pt x="268748" y="592248"/>
                </a:cubicBezTo>
                <a:cubicBezTo>
                  <a:pt x="285417" y="601508"/>
                  <a:pt x="317696" y="600186"/>
                  <a:pt x="337010" y="601773"/>
                </a:cubicBezTo>
                <a:cubicBezTo>
                  <a:pt x="356324" y="603360"/>
                  <a:pt x="379343" y="607329"/>
                  <a:pt x="384635" y="601773"/>
                </a:cubicBezTo>
                <a:cubicBezTo>
                  <a:pt x="389927" y="596217"/>
                  <a:pt x="369024" y="581136"/>
                  <a:pt x="368760" y="568436"/>
                </a:cubicBezTo>
                <a:cubicBezTo>
                  <a:pt x="368495" y="555736"/>
                  <a:pt x="371671" y="531923"/>
                  <a:pt x="383048" y="525573"/>
                </a:cubicBezTo>
                <a:cubicBezTo>
                  <a:pt x="394425" y="519223"/>
                  <a:pt x="426704" y="523986"/>
                  <a:pt x="437023" y="530336"/>
                </a:cubicBezTo>
                <a:cubicBezTo>
                  <a:pt x="447342" y="536686"/>
                  <a:pt x="443902" y="554677"/>
                  <a:pt x="444960" y="563673"/>
                </a:cubicBezTo>
                <a:cubicBezTo>
                  <a:pt x="446018" y="572669"/>
                  <a:pt x="445490" y="575315"/>
                  <a:pt x="443373" y="584311"/>
                </a:cubicBezTo>
                <a:cubicBezTo>
                  <a:pt x="441256" y="593307"/>
                  <a:pt x="406860" y="613415"/>
                  <a:pt x="432260" y="617648"/>
                </a:cubicBezTo>
                <a:cubicBezTo>
                  <a:pt x="457660" y="621881"/>
                  <a:pt x="548413" y="615267"/>
                  <a:pt x="595773" y="609711"/>
                </a:cubicBezTo>
                <a:cubicBezTo>
                  <a:pt x="643133" y="604155"/>
                  <a:pt x="667210" y="596482"/>
                  <a:pt x="716423" y="584311"/>
                </a:cubicBezTo>
                <a:cubicBezTo>
                  <a:pt x="765635" y="572140"/>
                  <a:pt x="848715" y="550709"/>
                  <a:pt x="891048" y="536686"/>
                </a:cubicBezTo>
                <a:cubicBezTo>
                  <a:pt x="933381" y="522663"/>
                  <a:pt x="950050" y="514196"/>
                  <a:pt x="970423" y="500173"/>
                </a:cubicBezTo>
                <a:cubicBezTo>
                  <a:pt x="990796" y="486150"/>
                  <a:pt x="1001643" y="468952"/>
                  <a:pt x="1013285" y="452548"/>
                </a:cubicBezTo>
                <a:cubicBezTo>
                  <a:pt x="1024927" y="436144"/>
                  <a:pt x="1021223" y="411802"/>
                  <a:pt x="1040273" y="401748"/>
                </a:cubicBezTo>
                <a:cubicBezTo>
                  <a:pt x="1059323" y="391694"/>
                  <a:pt x="1117002" y="397515"/>
                  <a:pt x="1127585" y="392223"/>
                </a:cubicBezTo>
                <a:cubicBezTo>
                  <a:pt x="1138168" y="386931"/>
                  <a:pt x="1151927" y="429529"/>
                  <a:pt x="1103773" y="369998"/>
                </a:cubicBezTo>
                <a:cubicBezTo>
                  <a:pt x="1055619" y="310467"/>
                  <a:pt x="893694" y="66786"/>
                  <a:pt x="821198" y="159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6" name="Freeform: Shape 435">
            <a:extLst>
              <a:ext uri="{FF2B5EF4-FFF2-40B4-BE49-F238E27FC236}">
                <a16:creationId xmlns:a16="http://schemas.microsoft.com/office/drawing/2014/main" id="{9091129C-9692-4088-B780-9059837EA0C8}"/>
              </a:ext>
            </a:extLst>
          </p:cNvPr>
          <p:cNvSpPr/>
          <p:nvPr/>
        </p:nvSpPr>
        <p:spPr>
          <a:xfrm rot="20776608">
            <a:off x="5019634" y="5149330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7" name="Freeform: Shape 436">
            <a:extLst>
              <a:ext uri="{FF2B5EF4-FFF2-40B4-BE49-F238E27FC236}">
                <a16:creationId xmlns:a16="http://schemas.microsoft.com/office/drawing/2014/main" id="{08A3779E-9996-4DF9-A570-A1535A116125}"/>
              </a:ext>
            </a:extLst>
          </p:cNvPr>
          <p:cNvSpPr/>
          <p:nvPr/>
        </p:nvSpPr>
        <p:spPr>
          <a:xfrm>
            <a:off x="4727089" y="5178303"/>
            <a:ext cx="405170" cy="166279"/>
          </a:xfrm>
          <a:custGeom>
            <a:avLst/>
            <a:gdLst>
              <a:gd name="connsiteX0" fmla="*/ 181239 w 540227"/>
              <a:gd name="connsiteY0" fmla="*/ 156612 h 221705"/>
              <a:gd name="connsiteX1" fmla="*/ 239977 w 540227"/>
              <a:gd name="connsiteY1" fmla="*/ 164549 h 221705"/>
              <a:gd name="connsiteX2" fmla="*/ 270139 w 540227"/>
              <a:gd name="connsiteY2" fmla="*/ 164549 h 221705"/>
              <a:gd name="connsiteX3" fmla="*/ 274902 w 540227"/>
              <a:gd name="connsiteY3" fmla="*/ 205824 h 221705"/>
              <a:gd name="connsiteX4" fmla="*/ 322527 w 540227"/>
              <a:gd name="connsiteY4" fmla="*/ 205824 h 221705"/>
              <a:gd name="connsiteX5" fmla="*/ 374914 w 540227"/>
              <a:gd name="connsiteY5" fmla="*/ 178837 h 221705"/>
              <a:gd name="connsiteX6" fmla="*/ 409839 w 540227"/>
              <a:gd name="connsiteY6" fmla="*/ 202649 h 221705"/>
              <a:gd name="connsiteX7" fmla="*/ 436827 w 540227"/>
              <a:gd name="connsiteY7" fmla="*/ 221699 h 221705"/>
              <a:gd name="connsiteX8" fmla="*/ 498739 w 540227"/>
              <a:gd name="connsiteY8" fmla="*/ 204237 h 221705"/>
              <a:gd name="connsiteX9" fmla="*/ 501914 w 540227"/>
              <a:gd name="connsiteY9" fmla="*/ 166137 h 221705"/>
              <a:gd name="connsiteX10" fmla="*/ 540014 w 540227"/>
              <a:gd name="connsiteY10" fmla="*/ 145499 h 221705"/>
              <a:gd name="connsiteX11" fmla="*/ 514614 w 540227"/>
              <a:gd name="connsiteY11" fmla="*/ 102637 h 221705"/>
              <a:gd name="connsiteX12" fmla="*/ 459052 w 540227"/>
              <a:gd name="connsiteY12" fmla="*/ 107399 h 221705"/>
              <a:gd name="connsiteX13" fmla="*/ 376502 w 540227"/>
              <a:gd name="connsiteY13" fmla="*/ 101049 h 221705"/>
              <a:gd name="connsiteX14" fmla="*/ 349514 w 540227"/>
              <a:gd name="connsiteY14" fmla="*/ 80412 h 221705"/>
              <a:gd name="connsiteX15" fmla="*/ 319352 w 540227"/>
              <a:gd name="connsiteY15" fmla="*/ 80412 h 221705"/>
              <a:gd name="connsiteX16" fmla="*/ 346339 w 540227"/>
              <a:gd name="connsiteY16" fmla="*/ 40724 h 221705"/>
              <a:gd name="connsiteX17" fmla="*/ 368564 w 540227"/>
              <a:gd name="connsiteY17" fmla="*/ 28024 h 221705"/>
              <a:gd name="connsiteX18" fmla="*/ 303477 w 540227"/>
              <a:gd name="connsiteY18" fmla="*/ 64537 h 221705"/>
              <a:gd name="connsiteX19" fmla="*/ 235214 w 540227"/>
              <a:gd name="connsiteY19" fmla="*/ 72474 h 221705"/>
              <a:gd name="connsiteX20" fmla="*/ 186002 w 540227"/>
              <a:gd name="connsiteY20" fmla="*/ 51837 h 221705"/>
              <a:gd name="connsiteX21" fmla="*/ 160602 w 540227"/>
              <a:gd name="connsiteY21" fmla="*/ 37549 h 221705"/>
              <a:gd name="connsiteX22" fmla="*/ 214577 w 540227"/>
              <a:gd name="connsiteY22" fmla="*/ 29612 h 221705"/>
              <a:gd name="connsiteX23" fmla="*/ 305064 w 540227"/>
              <a:gd name="connsiteY23" fmla="*/ 1037 h 221705"/>
              <a:gd name="connsiteX24" fmla="*/ 6614 w 540227"/>
              <a:gd name="connsiteY24" fmla="*/ 70887 h 221705"/>
              <a:gd name="connsiteX25" fmla="*/ 106627 w 540227"/>
              <a:gd name="connsiteY25" fmla="*/ 80412 h 221705"/>
              <a:gd name="connsiteX26" fmla="*/ 205052 w 540227"/>
              <a:gd name="connsiteY26" fmla="*/ 80412 h 221705"/>
              <a:gd name="connsiteX27" fmla="*/ 252677 w 540227"/>
              <a:gd name="connsiteY27" fmla="*/ 102637 h 221705"/>
              <a:gd name="connsiteX28" fmla="*/ 181239 w 540227"/>
              <a:gd name="connsiteY28" fmla="*/ 156612 h 221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0227" h="221705">
                <a:moveTo>
                  <a:pt x="181239" y="156612"/>
                </a:moveTo>
                <a:cubicBezTo>
                  <a:pt x="179122" y="166931"/>
                  <a:pt x="225160" y="163226"/>
                  <a:pt x="239977" y="164549"/>
                </a:cubicBezTo>
                <a:cubicBezTo>
                  <a:pt x="254794" y="165872"/>
                  <a:pt x="264318" y="157670"/>
                  <a:pt x="270139" y="164549"/>
                </a:cubicBezTo>
                <a:cubicBezTo>
                  <a:pt x="275960" y="171428"/>
                  <a:pt x="266171" y="198945"/>
                  <a:pt x="274902" y="205824"/>
                </a:cubicBezTo>
                <a:cubicBezTo>
                  <a:pt x="283633" y="212703"/>
                  <a:pt x="305858" y="210322"/>
                  <a:pt x="322527" y="205824"/>
                </a:cubicBezTo>
                <a:cubicBezTo>
                  <a:pt x="339196" y="201326"/>
                  <a:pt x="360362" y="179366"/>
                  <a:pt x="374914" y="178837"/>
                </a:cubicBezTo>
                <a:cubicBezTo>
                  <a:pt x="389466" y="178308"/>
                  <a:pt x="399520" y="195505"/>
                  <a:pt x="409839" y="202649"/>
                </a:cubicBezTo>
                <a:cubicBezTo>
                  <a:pt x="420158" y="209793"/>
                  <a:pt x="422010" y="221434"/>
                  <a:pt x="436827" y="221699"/>
                </a:cubicBezTo>
                <a:cubicBezTo>
                  <a:pt x="451644" y="221964"/>
                  <a:pt x="487891" y="213497"/>
                  <a:pt x="498739" y="204237"/>
                </a:cubicBezTo>
                <a:cubicBezTo>
                  <a:pt x="509587" y="194977"/>
                  <a:pt x="495035" y="175927"/>
                  <a:pt x="501914" y="166137"/>
                </a:cubicBezTo>
                <a:cubicBezTo>
                  <a:pt x="508793" y="156347"/>
                  <a:pt x="537897" y="156082"/>
                  <a:pt x="540014" y="145499"/>
                </a:cubicBezTo>
                <a:cubicBezTo>
                  <a:pt x="542131" y="134916"/>
                  <a:pt x="528108" y="108987"/>
                  <a:pt x="514614" y="102637"/>
                </a:cubicBezTo>
                <a:cubicBezTo>
                  <a:pt x="501120" y="96287"/>
                  <a:pt x="482071" y="107664"/>
                  <a:pt x="459052" y="107399"/>
                </a:cubicBezTo>
                <a:cubicBezTo>
                  <a:pt x="436033" y="107134"/>
                  <a:pt x="394758" y="105547"/>
                  <a:pt x="376502" y="101049"/>
                </a:cubicBezTo>
                <a:cubicBezTo>
                  <a:pt x="358246" y="96551"/>
                  <a:pt x="359039" y="83851"/>
                  <a:pt x="349514" y="80412"/>
                </a:cubicBezTo>
                <a:cubicBezTo>
                  <a:pt x="339989" y="76972"/>
                  <a:pt x="319881" y="87026"/>
                  <a:pt x="319352" y="80412"/>
                </a:cubicBezTo>
                <a:cubicBezTo>
                  <a:pt x="318823" y="73798"/>
                  <a:pt x="338137" y="49455"/>
                  <a:pt x="346339" y="40724"/>
                </a:cubicBezTo>
                <a:cubicBezTo>
                  <a:pt x="354541" y="31993"/>
                  <a:pt x="368564" y="28024"/>
                  <a:pt x="368564" y="28024"/>
                </a:cubicBezTo>
                <a:cubicBezTo>
                  <a:pt x="361421" y="31993"/>
                  <a:pt x="325702" y="57129"/>
                  <a:pt x="303477" y="64537"/>
                </a:cubicBezTo>
                <a:cubicBezTo>
                  <a:pt x="281252" y="71945"/>
                  <a:pt x="254793" y="74591"/>
                  <a:pt x="235214" y="72474"/>
                </a:cubicBezTo>
                <a:cubicBezTo>
                  <a:pt x="215635" y="70357"/>
                  <a:pt x="198437" y="57658"/>
                  <a:pt x="186002" y="51837"/>
                </a:cubicBezTo>
                <a:cubicBezTo>
                  <a:pt x="173567" y="46016"/>
                  <a:pt x="155840" y="41253"/>
                  <a:pt x="160602" y="37549"/>
                </a:cubicBezTo>
                <a:cubicBezTo>
                  <a:pt x="165364" y="33845"/>
                  <a:pt x="190500" y="35697"/>
                  <a:pt x="214577" y="29612"/>
                </a:cubicBezTo>
                <a:cubicBezTo>
                  <a:pt x="238654" y="23527"/>
                  <a:pt x="339725" y="-5842"/>
                  <a:pt x="305064" y="1037"/>
                </a:cubicBezTo>
                <a:cubicBezTo>
                  <a:pt x="270404" y="7916"/>
                  <a:pt x="39687" y="57658"/>
                  <a:pt x="6614" y="70887"/>
                </a:cubicBezTo>
                <a:cubicBezTo>
                  <a:pt x="-26459" y="84116"/>
                  <a:pt x="73554" y="78824"/>
                  <a:pt x="106627" y="80412"/>
                </a:cubicBezTo>
                <a:cubicBezTo>
                  <a:pt x="139700" y="81999"/>
                  <a:pt x="180710" y="76708"/>
                  <a:pt x="205052" y="80412"/>
                </a:cubicBezTo>
                <a:cubicBezTo>
                  <a:pt x="229394" y="84116"/>
                  <a:pt x="256381" y="96552"/>
                  <a:pt x="252677" y="102637"/>
                </a:cubicBezTo>
                <a:cubicBezTo>
                  <a:pt x="248973" y="108722"/>
                  <a:pt x="183356" y="146293"/>
                  <a:pt x="181239" y="156612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8" name="Freeform: Shape 437">
            <a:extLst>
              <a:ext uri="{FF2B5EF4-FFF2-40B4-BE49-F238E27FC236}">
                <a16:creationId xmlns:a16="http://schemas.microsoft.com/office/drawing/2014/main" id="{5B15DBCC-BEDC-43B7-BB26-948BE5472100}"/>
              </a:ext>
            </a:extLst>
          </p:cNvPr>
          <p:cNvSpPr/>
          <p:nvPr/>
        </p:nvSpPr>
        <p:spPr>
          <a:xfrm>
            <a:off x="4534831" y="4857050"/>
            <a:ext cx="490154" cy="138595"/>
          </a:xfrm>
          <a:custGeom>
            <a:avLst/>
            <a:gdLst>
              <a:gd name="connsiteX0" fmla="*/ 95437 w 653538"/>
              <a:gd name="connsiteY0" fmla="*/ 508 h 184793"/>
              <a:gd name="connsiteX1" fmla="*/ 220849 w 653538"/>
              <a:gd name="connsiteY1" fmla="*/ 41783 h 184793"/>
              <a:gd name="connsiteX2" fmla="*/ 324037 w 653538"/>
              <a:gd name="connsiteY2" fmla="*/ 54483 h 184793"/>
              <a:gd name="connsiteX3" fmla="*/ 395474 w 653538"/>
              <a:gd name="connsiteY3" fmla="*/ 56071 h 184793"/>
              <a:gd name="connsiteX4" fmla="*/ 457387 w 653538"/>
              <a:gd name="connsiteY4" fmla="*/ 46546 h 184793"/>
              <a:gd name="connsiteX5" fmla="*/ 568512 w 653538"/>
              <a:gd name="connsiteY5" fmla="*/ 2096 h 184793"/>
              <a:gd name="connsiteX6" fmla="*/ 568512 w 653538"/>
              <a:gd name="connsiteY6" fmla="*/ 2096 h 184793"/>
              <a:gd name="connsiteX7" fmla="*/ 651062 w 653538"/>
              <a:gd name="connsiteY7" fmla="*/ 110046 h 184793"/>
              <a:gd name="connsiteX8" fmla="*/ 633599 w 653538"/>
              <a:gd name="connsiteY8" fmla="*/ 114808 h 184793"/>
              <a:gd name="connsiteX9" fmla="*/ 431987 w 653538"/>
              <a:gd name="connsiteY9" fmla="*/ 167196 h 184793"/>
              <a:gd name="connsiteX10" fmla="*/ 284349 w 653538"/>
              <a:gd name="connsiteY10" fmla="*/ 184658 h 184793"/>
              <a:gd name="connsiteX11" fmla="*/ 184337 w 653538"/>
              <a:gd name="connsiteY11" fmla="*/ 173546 h 184793"/>
              <a:gd name="connsiteX12" fmla="*/ 76387 w 653538"/>
              <a:gd name="connsiteY12" fmla="*/ 143383 h 184793"/>
              <a:gd name="connsiteX13" fmla="*/ 43049 w 653538"/>
              <a:gd name="connsiteY13" fmla="*/ 130683 h 184793"/>
              <a:gd name="connsiteX14" fmla="*/ 9712 w 653538"/>
              <a:gd name="connsiteY14" fmla="*/ 106871 h 184793"/>
              <a:gd name="connsiteX15" fmla="*/ 187 w 653538"/>
              <a:gd name="connsiteY15" fmla="*/ 102108 h 184793"/>
              <a:gd name="connsiteX16" fmla="*/ 16062 w 653538"/>
              <a:gd name="connsiteY16" fmla="*/ 73533 h 184793"/>
              <a:gd name="connsiteX17" fmla="*/ 95437 w 653538"/>
              <a:gd name="connsiteY17" fmla="*/ 508 h 18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3538" h="184793">
                <a:moveTo>
                  <a:pt x="95437" y="508"/>
                </a:moveTo>
                <a:cubicBezTo>
                  <a:pt x="129568" y="-4784"/>
                  <a:pt x="182749" y="32787"/>
                  <a:pt x="220849" y="41783"/>
                </a:cubicBezTo>
                <a:cubicBezTo>
                  <a:pt x="258949" y="50779"/>
                  <a:pt x="294933" y="52102"/>
                  <a:pt x="324037" y="54483"/>
                </a:cubicBezTo>
                <a:cubicBezTo>
                  <a:pt x="353141" y="56864"/>
                  <a:pt x="373249" y="57394"/>
                  <a:pt x="395474" y="56071"/>
                </a:cubicBezTo>
                <a:cubicBezTo>
                  <a:pt x="417699" y="54748"/>
                  <a:pt x="428547" y="55542"/>
                  <a:pt x="457387" y="46546"/>
                </a:cubicBezTo>
                <a:cubicBezTo>
                  <a:pt x="486227" y="37550"/>
                  <a:pt x="568512" y="2096"/>
                  <a:pt x="568512" y="2096"/>
                </a:cubicBezTo>
                <a:lnTo>
                  <a:pt x="568512" y="2096"/>
                </a:lnTo>
                <a:cubicBezTo>
                  <a:pt x="582270" y="20088"/>
                  <a:pt x="640214" y="91261"/>
                  <a:pt x="651062" y="110046"/>
                </a:cubicBezTo>
                <a:cubicBezTo>
                  <a:pt x="661910" y="128831"/>
                  <a:pt x="633599" y="114808"/>
                  <a:pt x="633599" y="114808"/>
                </a:cubicBezTo>
                <a:cubicBezTo>
                  <a:pt x="597087" y="124333"/>
                  <a:pt x="490195" y="155554"/>
                  <a:pt x="431987" y="167196"/>
                </a:cubicBezTo>
                <a:cubicBezTo>
                  <a:pt x="373779" y="178838"/>
                  <a:pt x="325624" y="183600"/>
                  <a:pt x="284349" y="184658"/>
                </a:cubicBezTo>
                <a:cubicBezTo>
                  <a:pt x="243074" y="185716"/>
                  <a:pt x="218997" y="180425"/>
                  <a:pt x="184337" y="173546"/>
                </a:cubicBezTo>
                <a:cubicBezTo>
                  <a:pt x="149677" y="166667"/>
                  <a:pt x="99935" y="150527"/>
                  <a:pt x="76387" y="143383"/>
                </a:cubicBezTo>
                <a:cubicBezTo>
                  <a:pt x="52839" y="136239"/>
                  <a:pt x="54161" y="136768"/>
                  <a:pt x="43049" y="130683"/>
                </a:cubicBezTo>
                <a:cubicBezTo>
                  <a:pt x="31936" y="124598"/>
                  <a:pt x="16856" y="111633"/>
                  <a:pt x="9712" y="106871"/>
                </a:cubicBezTo>
                <a:cubicBezTo>
                  <a:pt x="2568" y="102109"/>
                  <a:pt x="-871" y="107664"/>
                  <a:pt x="187" y="102108"/>
                </a:cubicBezTo>
                <a:cubicBezTo>
                  <a:pt x="1245" y="96552"/>
                  <a:pt x="2568" y="88879"/>
                  <a:pt x="16062" y="73533"/>
                </a:cubicBezTo>
                <a:cubicBezTo>
                  <a:pt x="29556" y="58187"/>
                  <a:pt x="61306" y="5800"/>
                  <a:pt x="95437" y="508"/>
                </a:cubicBez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9" name="Freeform: Shape 438">
            <a:extLst>
              <a:ext uri="{FF2B5EF4-FFF2-40B4-BE49-F238E27FC236}">
                <a16:creationId xmlns:a16="http://schemas.microsoft.com/office/drawing/2014/main" id="{D3AEE3E3-459E-4FC2-B9B3-3FF156634757}"/>
              </a:ext>
            </a:extLst>
          </p:cNvPr>
          <p:cNvSpPr/>
          <p:nvPr/>
        </p:nvSpPr>
        <p:spPr>
          <a:xfrm>
            <a:off x="4596254" y="4895031"/>
            <a:ext cx="401710" cy="72986"/>
          </a:xfrm>
          <a:custGeom>
            <a:avLst/>
            <a:gdLst>
              <a:gd name="connsiteX0" fmla="*/ 0 w 535613"/>
              <a:gd name="connsiteY0" fmla="*/ 38666 h 97315"/>
              <a:gd name="connsiteX1" fmla="*/ 76200 w 535613"/>
              <a:gd name="connsiteY1" fmla="*/ 46603 h 97315"/>
              <a:gd name="connsiteX2" fmla="*/ 155575 w 535613"/>
              <a:gd name="connsiteY2" fmla="*/ 83116 h 97315"/>
              <a:gd name="connsiteX3" fmla="*/ 246063 w 535613"/>
              <a:gd name="connsiteY3" fmla="*/ 78353 h 97315"/>
              <a:gd name="connsiteX4" fmla="*/ 293688 w 535613"/>
              <a:gd name="connsiteY4" fmla="*/ 95816 h 97315"/>
              <a:gd name="connsiteX5" fmla="*/ 358775 w 535613"/>
              <a:gd name="connsiteY5" fmla="*/ 94228 h 97315"/>
              <a:gd name="connsiteX6" fmla="*/ 379413 w 535613"/>
              <a:gd name="connsiteY6" fmla="*/ 76766 h 97315"/>
              <a:gd name="connsiteX7" fmla="*/ 428625 w 535613"/>
              <a:gd name="connsiteY7" fmla="*/ 62478 h 97315"/>
              <a:gd name="connsiteX8" fmla="*/ 484188 w 535613"/>
              <a:gd name="connsiteY8" fmla="*/ 40253 h 97315"/>
              <a:gd name="connsiteX9" fmla="*/ 534988 w 535613"/>
              <a:gd name="connsiteY9" fmla="*/ 2153 h 97315"/>
              <a:gd name="connsiteX10" fmla="*/ 504825 w 535613"/>
              <a:gd name="connsiteY10" fmla="*/ 10091 h 97315"/>
              <a:gd name="connsiteX11" fmla="*/ 398463 w 535613"/>
              <a:gd name="connsiteY11" fmla="*/ 54541 h 97315"/>
              <a:gd name="connsiteX12" fmla="*/ 338138 w 535613"/>
              <a:gd name="connsiteY12" fmla="*/ 57716 h 97315"/>
              <a:gd name="connsiteX13" fmla="*/ 246063 w 535613"/>
              <a:gd name="connsiteY13" fmla="*/ 57716 h 97315"/>
              <a:gd name="connsiteX14" fmla="*/ 125413 w 535613"/>
              <a:gd name="connsiteY14" fmla="*/ 21203 h 9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5613" h="97315">
                <a:moveTo>
                  <a:pt x="0" y="38666"/>
                </a:moveTo>
                <a:cubicBezTo>
                  <a:pt x="25135" y="38930"/>
                  <a:pt x="50271" y="39195"/>
                  <a:pt x="76200" y="46603"/>
                </a:cubicBezTo>
                <a:cubicBezTo>
                  <a:pt x="102129" y="54011"/>
                  <a:pt x="127265" y="77824"/>
                  <a:pt x="155575" y="83116"/>
                </a:cubicBezTo>
                <a:cubicBezTo>
                  <a:pt x="183885" y="88408"/>
                  <a:pt x="223044" y="76236"/>
                  <a:pt x="246063" y="78353"/>
                </a:cubicBezTo>
                <a:cubicBezTo>
                  <a:pt x="269082" y="80470"/>
                  <a:pt x="274903" y="93170"/>
                  <a:pt x="293688" y="95816"/>
                </a:cubicBezTo>
                <a:cubicBezTo>
                  <a:pt x="312473" y="98462"/>
                  <a:pt x="344488" y="97403"/>
                  <a:pt x="358775" y="94228"/>
                </a:cubicBezTo>
                <a:cubicBezTo>
                  <a:pt x="373062" y="91053"/>
                  <a:pt x="367771" y="82058"/>
                  <a:pt x="379413" y="76766"/>
                </a:cubicBezTo>
                <a:cubicBezTo>
                  <a:pt x="391055" y="71474"/>
                  <a:pt x="411163" y="68564"/>
                  <a:pt x="428625" y="62478"/>
                </a:cubicBezTo>
                <a:cubicBezTo>
                  <a:pt x="446088" y="56393"/>
                  <a:pt x="466461" y="50307"/>
                  <a:pt x="484188" y="40253"/>
                </a:cubicBezTo>
                <a:cubicBezTo>
                  <a:pt x="501915" y="30199"/>
                  <a:pt x="531549" y="7180"/>
                  <a:pt x="534988" y="2153"/>
                </a:cubicBezTo>
                <a:cubicBezTo>
                  <a:pt x="538427" y="-2874"/>
                  <a:pt x="527579" y="1360"/>
                  <a:pt x="504825" y="10091"/>
                </a:cubicBezTo>
                <a:cubicBezTo>
                  <a:pt x="482071" y="18822"/>
                  <a:pt x="426244" y="46603"/>
                  <a:pt x="398463" y="54541"/>
                </a:cubicBezTo>
                <a:cubicBezTo>
                  <a:pt x="370682" y="62479"/>
                  <a:pt x="363538" y="57187"/>
                  <a:pt x="338138" y="57716"/>
                </a:cubicBezTo>
                <a:cubicBezTo>
                  <a:pt x="312738" y="58245"/>
                  <a:pt x="281517" y="63801"/>
                  <a:pt x="246063" y="57716"/>
                </a:cubicBezTo>
                <a:cubicBezTo>
                  <a:pt x="210609" y="51631"/>
                  <a:pt x="168011" y="36417"/>
                  <a:pt x="125413" y="21203"/>
                </a:cubicBez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0" name="Freeform: Shape 439">
            <a:extLst>
              <a:ext uri="{FF2B5EF4-FFF2-40B4-BE49-F238E27FC236}">
                <a16:creationId xmlns:a16="http://schemas.microsoft.com/office/drawing/2014/main" id="{D5B5C5DF-48D3-4AE3-865F-D5E5F6D54C8D}"/>
              </a:ext>
            </a:extLst>
          </p:cNvPr>
          <p:cNvSpPr/>
          <p:nvPr/>
        </p:nvSpPr>
        <p:spPr>
          <a:xfrm>
            <a:off x="4520074" y="4922263"/>
            <a:ext cx="528645" cy="114017"/>
          </a:xfrm>
          <a:custGeom>
            <a:avLst/>
            <a:gdLst>
              <a:gd name="connsiteX0" fmla="*/ 63510 w 704860"/>
              <a:gd name="connsiteY0" fmla="*/ 0 h 152023"/>
              <a:gd name="connsiteX1" fmla="*/ 138123 w 704860"/>
              <a:gd name="connsiteY1" fmla="*/ 30162 h 152023"/>
              <a:gd name="connsiteX2" fmla="*/ 231785 w 704860"/>
              <a:gd name="connsiteY2" fmla="*/ 60325 h 152023"/>
              <a:gd name="connsiteX3" fmla="*/ 363548 w 704860"/>
              <a:gd name="connsiteY3" fmla="*/ 74612 h 152023"/>
              <a:gd name="connsiteX4" fmla="*/ 496898 w 704860"/>
              <a:gd name="connsiteY4" fmla="*/ 58737 h 152023"/>
              <a:gd name="connsiteX5" fmla="*/ 614373 w 704860"/>
              <a:gd name="connsiteY5" fmla="*/ 25400 h 152023"/>
              <a:gd name="connsiteX6" fmla="*/ 690573 w 704860"/>
              <a:gd name="connsiteY6" fmla="*/ 3175 h 152023"/>
              <a:gd name="connsiteX7" fmla="*/ 692160 w 704860"/>
              <a:gd name="connsiteY7" fmla="*/ 11112 h 152023"/>
              <a:gd name="connsiteX8" fmla="*/ 649298 w 704860"/>
              <a:gd name="connsiteY8" fmla="*/ 30162 h 152023"/>
              <a:gd name="connsiteX9" fmla="*/ 523885 w 704860"/>
              <a:gd name="connsiteY9" fmla="*/ 69850 h 152023"/>
              <a:gd name="connsiteX10" fmla="*/ 396885 w 704860"/>
              <a:gd name="connsiteY10" fmla="*/ 98425 h 152023"/>
              <a:gd name="connsiteX11" fmla="*/ 328623 w 704860"/>
              <a:gd name="connsiteY11" fmla="*/ 106362 h 152023"/>
              <a:gd name="connsiteX12" fmla="*/ 204798 w 704860"/>
              <a:gd name="connsiteY12" fmla="*/ 117475 h 152023"/>
              <a:gd name="connsiteX13" fmla="*/ 114310 w 704860"/>
              <a:gd name="connsiteY13" fmla="*/ 90487 h 152023"/>
              <a:gd name="connsiteX14" fmla="*/ 14298 w 704860"/>
              <a:gd name="connsiteY14" fmla="*/ 44450 h 152023"/>
              <a:gd name="connsiteX15" fmla="*/ 9535 w 704860"/>
              <a:gd name="connsiteY15" fmla="*/ 60325 h 152023"/>
              <a:gd name="connsiteX16" fmla="*/ 98435 w 704860"/>
              <a:gd name="connsiteY16" fmla="*/ 142875 h 152023"/>
              <a:gd name="connsiteX17" fmla="*/ 219085 w 704860"/>
              <a:gd name="connsiteY17" fmla="*/ 146050 h 152023"/>
              <a:gd name="connsiteX18" fmla="*/ 506423 w 704860"/>
              <a:gd name="connsiteY18" fmla="*/ 107950 h 152023"/>
              <a:gd name="connsiteX19" fmla="*/ 704860 w 704860"/>
              <a:gd name="connsiteY19" fmla="*/ 61912 h 152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4860" h="152023">
                <a:moveTo>
                  <a:pt x="63510" y="0"/>
                </a:moveTo>
                <a:cubicBezTo>
                  <a:pt x="86793" y="10054"/>
                  <a:pt x="110077" y="20108"/>
                  <a:pt x="138123" y="30162"/>
                </a:cubicBezTo>
                <a:cubicBezTo>
                  <a:pt x="166169" y="40216"/>
                  <a:pt x="194214" y="52917"/>
                  <a:pt x="231785" y="60325"/>
                </a:cubicBezTo>
                <a:cubicBezTo>
                  <a:pt x="269356" y="67733"/>
                  <a:pt x="319363" y="74877"/>
                  <a:pt x="363548" y="74612"/>
                </a:cubicBezTo>
                <a:cubicBezTo>
                  <a:pt x="407734" y="74347"/>
                  <a:pt x="455094" y="66939"/>
                  <a:pt x="496898" y="58737"/>
                </a:cubicBezTo>
                <a:cubicBezTo>
                  <a:pt x="538702" y="50535"/>
                  <a:pt x="614373" y="25400"/>
                  <a:pt x="614373" y="25400"/>
                </a:cubicBezTo>
                <a:cubicBezTo>
                  <a:pt x="646652" y="16140"/>
                  <a:pt x="677609" y="5556"/>
                  <a:pt x="690573" y="3175"/>
                </a:cubicBezTo>
                <a:cubicBezTo>
                  <a:pt x="703537" y="794"/>
                  <a:pt x="699039" y="6614"/>
                  <a:pt x="692160" y="11112"/>
                </a:cubicBezTo>
                <a:cubicBezTo>
                  <a:pt x="685281" y="15610"/>
                  <a:pt x="677344" y="20372"/>
                  <a:pt x="649298" y="30162"/>
                </a:cubicBezTo>
                <a:cubicBezTo>
                  <a:pt x="621252" y="39952"/>
                  <a:pt x="565954" y="58473"/>
                  <a:pt x="523885" y="69850"/>
                </a:cubicBezTo>
                <a:cubicBezTo>
                  <a:pt x="481816" y="81227"/>
                  <a:pt x="429429" y="92340"/>
                  <a:pt x="396885" y="98425"/>
                </a:cubicBezTo>
                <a:cubicBezTo>
                  <a:pt x="364341" y="104510"/>
                  <a:pt x="328623" y="106362"/>
                  <a:pt x="328623" y="106362"/>
                </a:cubicBezTo>
                <a:cubicBezTo>
                  <a:pt x="296609" y="109537"/>
                  <a:pt x="240517" y="120121"/>
                  <a:pt x="204798" y="117475"/>
                </a:cubicBezTo>
                <a:cubicBezTo>
                  <a:pt x="169079" y="114829"/>
                  <a:pt x="146060" y="102658"/>
                  <a:pt x="114310" y="90487"/>
                </a:cubicBezTo>
                <a:cubicBezTo>
                  <a:pt x="82560" y="78316"/>
                  <a:pt x="31760" y="49477"/>
                  <a:pt x="14298" y="44450"/>
                </a:cubicBezTo>
                <a:cubicBezTo>
                  <a:pt x="-3164" y="39423"/>
                  <a:pt x="-4488" y="43921"/>
                  <a:pt x="9535" y="60325"/>
                </a:cubicBezTo>
                <a:cubicBezTo>
                  <a:pt x="23558" y="76729"/>
                  <a:pt x="63510" y="128588"/>
                  <a:pt x="98435" y="142875"/>
                </a:cubicBezTo>
                <a:cubicBezTo>
                  <a:pt x="133360" y="157163"/>
                  <a:pt x="151087" y="151871"/>
                  <a:pt x="219085" y="146050"/>
                </a:cubicBezTo>
                <a:cubicBezTo>
                  <a:pt x="287083" y="140229"/>
                  <a:pt x="425460" y="121973"/>
                  <a:pt x="506423" y="107950"/>
                </a:cubicBezTo>
                <a:cubicBezTo>
                  <a:pt x="587386" y="93927"/>
                  <a:pt x="646123" y="77919"/>
                  <a:pt x="70486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41" name="Freeform: Shape 440">
            <a:extLst>
              <a:ext uri="{FF2B5EF4-FFF2-40B4-BE49-F238E27FC236}">
                <a16:creationId xmlns:a16="http://schemas.microsoft.com/office/drawing/2014/main" id="{B7AF25F9-D4F1-4FAB-B369-7C91FE2AE720}"/>
              </a:ext>
            </a:extLst>
          </p:cNvPr>
          <p:cNvSpPr/>
          <p:nvPr/>
        </p:nvSpPr>
        <p:spPr>
          <a:xfrm>
            <a:off x="4539480" y="5399796"/>
            <a:ext cx="1011551" cy="443601"/>
          </a:xfrm>
          <a:custGeom>
            <a:avLst/>
            <a:gdLst>
              <a:gd name="connsiteX0" fmla="*/ 1254329 w 1348734"/>
              <a:gd name="connsiteY0" fmla="*/ 157781 h 591468"/>
              <a:gd name="connsiteX1" fmla="*/ 1176541 w 1348734"/>
              <a:gd name="connsiteY1" fmla="*/ 202231 h 591468"/>
              <a:gd name="connsiteX2" fmla="*/ 1140029 w 1348734"/>
              <a:gd name="connsiteY2" fmla="*/ 180006 h 591468"/>
              <a:gd name="connsiteX3" fmla="*/ 1125741 w 1348734"/>
              <a:gd name="connsiteY3" fmla="*/ 116506 h 591468"/>
              <a:gd name="connsiteX4" fmla="*/ 1078116 w 1348734"/>
              <a:gd name="connsiteY4" fmla="*/ 149843 h 591468"/>
              <a:gd name="connsiteX5" fmla="*/ 1095579 w 1348734"/>
              <a:gd name="connsiteY5" fmla="*/ 108568 h 591468"/>
              <a:gd name="connsiteX6" fmla="*/ 1084466 w 1348734"/>
              <a:gd name="connsiteY6" fmla="*/ 75231 h 591468"/>
              <a:gd name="connsiteX7" fmla="*/ 1038429 w 1348734"/>
              <a:gd name="connsiteY7" fmla="*/ 618 h 591468"/>
              <a:gd name="connsiteX8" fmla="*/ 984454 w 1348734"/>
              <a:gd name="connsiteY8" fmla="*/ 43481 h 591468"/>
              <a:gd name="connsiteX9" fmla="*/ 981279 w 1348734"/>
              <a:gd name="connsiteY9" fmla="*/ 110156 h 591468"/>
              <a:gd name="connsiteX10" fmla="*/ 859041 w 1348734"/>
              <a:gd name="connsiteY10" fmla="*/ 145081 h 591468"/>
              <a:gd name="connsiteX11" fmla="*/ 773316 w 1348734"/>
              <a:gd name="connsiteY11" fmla="*/ 140318 h 591468"/>
              <a:gd name="connsiteX12" fmla="*/ 730454 w 1348734"/>
              <a:gd name="connsiteY12" fmla="*/ 184768 h 591468"/>
              <a:gd name="connsiteX13" fmla="*/ 693941 w 1348734"/>
              <a:gd name="connsiteY13" fmla="*/ 237156 h 591468"/>
              <a:gd name="connsiteX14" fmla="*/ 651079 w 1348734"/>
              <a:gd name="connsiteY14" fmla="*/ 291131 h 591468"/>
              <a:gd name="connsiteX15" fmla="*/ 595516 w 1348734"/>
              <a:gd name="connsiteY15" fmla="*/ 264143 h 591468"/>
              <a:gd name="connsiteX16" fmla="*/ 519316 w 1348734"/>
              <a:gd name="connsiteY16" fmla="*/ 248268 h 591468"/>
              <a:gd name="connsiteX17" fmla="*/ 390729 w 1348734"/>
              <a:gd name="connsiteY17" fmla="*/ 203818 h 591468"/>
              <a:gd name="connsiteX18" fmla="*/ 282779 w 1348734"/>
              <a:gd name="connsiteY18" fmla="*/ 175243 h 591468"/>
              <a:gd name="connsiteX19" fmla="*/ 228804 w 1348734"/>
              <a:gd name="connsiteY19" fmla="*/ 221281 h 591468"/>
              <a:gd name="connsiteX20" fmla="*/ 333579 w 1348734"/>
              <a:gd name="connsiteY20" fmla="*/ 337168 h 591468"/>
              <a:gd name="connsiteX21" fmla="*/ 406604 w 1348734"/>
              <a:gd name="connsiteY21" fmla="*/ 349868 h 591468"/>
              <a:gd name="connsiteX22" fmla="*/ 447879 w 1348734"/>
              <a:gd name="connsiteY22" fmla="*/ 416543 h 591468"/>
              <a:gd name="connsiteX23" fmla="*/ 325641 w 1348734"/>
              <a:gd name="connsiteY23" fmla="*/ 441943 h 591468"/>
              <a:gd name="connsiteX24" fmla="*/ 268491 w 1348734"/>
              <a:gd name="connsiteY24" fmla="*/ 432418 h 591468"/>
              <a:gd name="connsiteX25" fmla="*/ 266904 w 1348734"/>
              <a:gd name="connsiteY25" fmla="*/ 486393 h 591468"/>
              <a:gd name="connsiteX26" fmla="*/ 339929 w 1348734"/>
              <a:gd name="connsiteY26" fmla="*/ 503856 h 591468"/>
              <a:gd name="connsiteX27" fmla="*/ 208166 w 1348734"/>
              <a:gd name="connsiteY27" fmla="*/ 545131 h 591468"/>
              <a:gd name="connsiteX28" fmla="*/ 85929 w 1348734"/>
              <a:gd name="connsiteY28" fmla="*/ 562593 h 591468"/>
              <a:gd name="connsiteX29" fmla="*/ 14491 w 1348734"/>
              <a:gd name="connsiteY29" fmla="*/ 568943 h 591468"/>
              <a:gd name="connsiteX30" fmla="*/ 379616 w 1348734"/>
              <a:gd name="connsiteY30" fmla="*/ 591168 h 591468"/>
              <a:gd name="connsiteX31" fmla="*/ 593929 w 1348734"/>
              <a:gd name="connsiteY31" fmla="*/ 578468 h 591468"/>
              <a:gd name="connsiteX32" fmla="*/ 706641 w 1348734"/>
              <a:gd name="connsiteY32" fmla="*/ 534018 h 591468"/>
              <a:gd name="connsiteX33" fmla="*/ 771729 w 1348734"/>
              <a:gd name="connsiteY33" fmla="*/ 497506 h 591468"/>
              <a:gd name="connsiteX34" fmla="*/ 682829 w 1348734"/>
              <a:gd name="connsiteY34" fmla="*/ 495918 h 591468"/>
              <a:gd name="connsiteX35" fmla="*/ 830466 w 1348734"/>
              <a:gd name="connsiteY35" fmla="*/ 421306 h 591468"/>
              <a:gd name="connsiteX36" fmla="*/ 668541 w 1348734"/>
              <a:gd name="connsiteY36" fmla="*/ 413368 h 591468"/>
              <a:gd name="connsiteX37" fmla="*/ 803479 w 1348734"/>
              <a:gd name="connsiteY37" fmla="*/ 367331 h 591468"/>
              <a:gd name="connsiteX38" fmla="*/ 727279 w 1348734"/>
              <a:gd name="connsiteY38" fmla="*/ 332406 h 591468"/>
              <a:gd name="connsiteX39" fmla="*/ 857454 w 1348734"/>
              <a:gd name="connsiteY39" fmla="*/ 278431 h 591468"/>
              <a:gd name="connsiteX40" fmla="*/ 933654 w 1348734"/>
              <a:gd name="connsiteY40" fmla="*/ 284781 h 591468"/>
              <a:gd name="connsiteX41" fmla="*/ 993979 w 1348734"/>
              <a:gd name="connsiteY41" fmla="*/ 241918 h 591468"/>
              <a:gd name="connsiteX42" fmla="*/ 1089229 w 1348734"/>
              <a:gd name="connsiteY42" fmla="*/ 289543 h 591468"/>
              <a:gd name="connsiteX43" fmla="*/ 1133679 w 1348734"/>
              <a:gd name="connsiteY43" fmla="*/ 343518 h 591468"/>
              <a:gd name="connsiteX44" fmla="*/ 1174954 w 1348734"/>
              <a:gd name="connsiteY44" fmla="*/ 368918 h 591468"/>
              <a:gd name="connsiteX45" fmla="*/ 1259091 w 1348734"/>
              <a:gd name="connsiteY45" fmla="*/ 297481 h 591468"/>
              <a:gd name="connsiteX46" fmla="*/ 1346404 w 1348734"/>
              <a:gd name="connsiteY46" fmla="*/ 251443 h 591468"/>
              <a:gd name="connsiteX47" fmla="*/ 1317829 w 1348734"/>
              <a:gd name="connsiteY47" fmla="*/ 245093 h 591468"/>
              <a:gd name="connsiteX48" fmla="*/ 1254329 w 1348734"/>
              <a:gd name="connsiteY48" fmla="*/ 157781 h 59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348734" h="591468">
                <a:moveTo>
                  <a:pt x="1254329" y="157781"/>
                </a:moveTo>
                <a:cubicBezTo>
                  <a:pt x="1230781" y="150637"/>
                  <a:pt x="1195591" y="198527"/>
                  <a:pt x="1176541" y="202231"/>
                </a:cubicBezTo>
                <a:cubicBezTo>
                  <a:pt x="1157491" y="205935"/>
                  <a:pt x="1148496" y="194294"/>
                  <a:pt x="1140029" y="180006"/>
                </a:cubicBezTo>
                <a:cubicBezTo>
                  <a:pt x="1131562" y="165718"/>
                  <a:pt x="1136060" y="121533"/>
                  <a:pt x="1125741" y="116506"/>
                </a:cubicBezTo>
                <a:cubicBezTo>
                  <a:pt x="1115422" y="111479"/>
                  <a:pt x="1083143" y="151166"/>
                  <a:pt x="1078116" y="149843"/>
                </a:cubicBezTo>
                <a:cubicBezTo>
                  <a:pt x="1073089" y="148520"/>
                  <a:pt x="1094521" y="121003"/>
                  <a:pt x="1095579" y="108568"/>
                </a:cubicBezTo>
                <a:cubicBezTo>
                  <a:pt x="1096637" y="96133"/>
                  <a:pt x="1093991" y="93223"/>
                  <a:pt x="1084466" y="75231"/>
                </a:cubicBezTo>
                <a:cubicBezTo>
                  <a:pt x="1074941" y="57239"/>
                  <a:pt x="1055098" y="5910"/>
                  <a:pt x="1038429" y="618"/>
                </a:cubicBezTo>
                <a:cubicBezTo>
                  <a:pt x="1021760" y="-4674"/>
                  <a:pt x="993979" y="25225"/>
                  <a:pt x="984454" y="43481"/>
                </a:cubicBezTo>
                <a:cubicBezTo>
                  <a:pt x="974929" y="61737"/>
                  <a:pt x="1002181" y="93223"/>
                  <a:pt x="981279" y="110156"/>
                </a:cubicBezTo>
                <a:cubicBezTo>
                  <a:pt x="960377" y="127089"/>
                  <a:pt x="893701" y="140054"/>
                  <a:pt x="859041" y="145081"/>
                </a:cubicBezTo>
                <a:cubicBezTo>
                  <a:pt x="824381" y="150108"/>
                  <a:pt x="794747" y="133703"/>
                  <a:pt x="773316" y="140318"/>
                </a:cubicBezTo>
                <a:cubicBezTo>
                  <a:pt x="751885" y="146932"/>
                  <a:pt x="743683" y="168628"/>
                  <a:pt x="730454" y="184768"/>
                </a:cubicBezTo>
                <a:cubicBezTo>
                  <a:pt x="717225" y="200908"/>
                  <a:pt x="707170" y="219429"/>
                  <a:pt x="693941" y="237156"/>
                </a:cubicBezTo>
                <a:cubicBezTo>
                  <a:pt x="680712" y="254883"/>
                  <a:pt x="667483" y="286633"/>
                  <a:pt x="651079" y="291131"/>
                </a:cubicBezTo>
                <a:cubicBezTo>
                  <a:pt x="634675" y="295629"/>
                  <a:pt x="617476" y="271287"/>
                  <a:pt x="595516" y="264143"/>
                </a:cubicBezTo>
                <a:cubicBezTo>
                  <a:pt x="573556" y="256999"/>
                  <a:pt x="553447" y="258322"/>
                  <a:pt x="519316" y="248268"/>
                </a:cubicBezTo>
                <a:cubicBezTo>
                  <a:pt x="485185" y="238214"/>
                  <a:pt x="430152" y="215989"/>
                  <a:pt x="390729" y="203818"/>
                </a:cubicBezTo>
                <a:cubicBezTo>
                  <a:pt x="351306" y="191647"/>
                  <a:pt x="309766" y="172333"/>
                  <a:pt x="282779" y="175243"/>
                </a:cubicBezTo>
                <a:cubicBezTo>
                  <a:pt x="255792" y="178153"/>
                  <a:pt x="220337" y="194293"/>
                  <a:pt x="228804" y="221281"/>
                </a:cubicBezTo>
                <a:cubicBezTo>
                  <a:pt x="237271" y="248269"/>
                  <a:pt x="303946" y="315737"/>
                  <a:pt x="333579" y="337168"/>
                </a:cubicBezTo>
                <a:cubicBezTo>
                  <a:pt x="363212" y="358599"/>
                  <a:pt x="387554" y="336639"/>
                  <a:pt x="406604" y="349868"/>
                </a:cubicBezTo>
                <a:cubicBezTo>
                  <a:pt x="425654" y="363097"/>
                  <a:pt x="461373" y="401197"/>
                  <a:pt x="447879" y="416543"/>
                </a:cubicBezTo>
                <a:cubicBezTo>
                  <a:pt x="434385" y="431889"/>
                  <a:pt x="355539" y="439297"/>
                  <a:pt x="325641" y="441943"/>
                </a:cubicBezTo>
                <a:cubicBezTo>
                  <a:pt x="295743" y="444589"/>
                  <a:pt x="278280" y="425010"/>
                  <a:pt x="268491" y="432418"/>
                </a:cubicBezTo>
                <a:cubicBezTo>
                  <a:pt x="258702" y="439826"/>
                  <a:pt x="254998" y="474487"/>
                  <a:pt x="266904" y="486393"/>
                </a:cubicBezTo>
                <a:cubicBezTo>
                  <a:pt x="278810" y="498299"/>
                  <a:pt x="349719" y="494066"/>
                  <a:pt x="339929" y="503856"/>
                </a:cubicBezTo>
                <a:cubicBezTo>
                  <a:pt x="330139" y="513646"/>
                  <a:pt x="250499" y="535342"/>
                  <a:pt x="208166" y="545131"/>
                </a:cubicBezTo>
                <a:cubicBezTo>
                  <a:pt x="165833" y="554920"/>
                  <a:pt x="118208" y="558624"/>
                  <a:pt x="85929" y="562593"/>
                </a:cubicBezTo>
                <a:cubicBezTo>
                  <a:pt x="53650" y="566562"/>
                  <a:pt x="-34457" y="564181"/>
                  <a:pt x="14491" y="568943"/>
                </a:cubicBezTo>
                <a:cubicBezTo>
                  <a:pt x="63439" y="573705"/>
                  <a:pt x="283043" y="589581"/>
                  <a:pt x="379616" y="591168"/>
                </a:cubicBezTo>
                <a:cubicBezTo>
                  <a:pt x="476189" y="592756"/>
                  <a:pt x="539425" y="587993"/>
                  <a:pt x="593929" y="578468"/>
                </a:cubicBezTo>
                <a:cubicBezTo>
                  <a:pt x="648433" y="568943"/>
                  <a:pt x="677008" y="547512"/>
                  <a:pt x="706641" y="534018"/>
                </a:cubicBezTo>
                <a:cubicBezTo>
                  <a:pt x="736274" y="520524"/>
                  <a:pt x="775698" y="503856"/>
                  <a:pt x="771729" y="497506"/>
                </a:cubicBezTo>
                <a:cubicBezTo>
                  <a:pt x="767760" y="491156"/>
                  <a:pt x="673040" y="508618"/>
                  <a:pt x="682829" y="495918"/>
                </a:cubicBezTo>
                <a:cubicBezTo>
                  <a:pt x="692618" y="483218"/>
                  <a:pt x="832847" y="435064"/>
                  <a:pt x="830466" y="421306"/>
                </a:cubicBezTo>
                <a:cubicBezTo>
                  <a:pt x="828085" y="407548"/>
                  <a:pt x="673039" y="422364"/>
                  <a:pt x="668541" y="413368"/>
                </a:cubicBezTo>
                <a:cubicBezTo>
                  <a:pt x="664043" y="404372"/>
                  <a:pt x="793689" y="380825"/>
                  <a:pt x="803479" y="367331"/>
                </a:cubicBezTo>
                <a:cubicBezTo>
                  <a:pt x="813269" y="353837"/>
                  <a:pt x="718283" y="347223"/>
                  <a:pt x="727279" y="332406"/>
                </a:cubicBezTo>
                <a:cubicBezTo>
                  <a:pt x="736275" y="317589"/>
                  <a:pt x="823058" y="286368"/>
                  <a:pt x="857454" y="278431"/>
                </a:cubicBezTo>
                <a:cubicBezTo>
                  <a:pt x="891850" y="270494"/>
                  <a:pt x="910900" y="290867"/>
                  <a:pt x="933654" y="284781"/>
                </a:cubicBezTo>
                <a:cubicBezTo>
                  <a:pt x="956408" y="278696"/>
                  <a:pt x="968050" y="241124"/>
                  <a:pt x="993979" y="241918"/>
                </a:cubicBezTo>
                <a:cubicBezTo>
                  <a:pt x="1019908" y="242712"/>
                  <a:pt x="1065946" y="272610"/>
                  <a:pt x="1089229" y="289543"/>
                </a:cubicBezTo>
                <a:cubicBezTo>
                  <a:pt x="1112512" y="306476"/>
                  <a:pt x="1119391" y="330289"/>
                  <a:pt x="1133679" y="343518"/>
                </a:cubicBezTo>
                <a:cubicBezTo>
                  <a:pt x="1147966" y="356747"/>
                  <a:pt x="1154052" y="376591"/>
                  <a:pt x="1174954" y="368918"/>
                </a:cubicBezTo>
                <a:cubicBezTo>
                  <a:pt x="1195856" y="361245"/>
                  <a:pt x="1230516" y="317060"/>
                  <a:pt x="1259091" y="297481"/>
                </a:cubicBezTo>
                <a:cubicBezTo>
                  <a:pt x="1287666" y="277902"/>
                  <a:pt x="1336614" y="260174"/>
                  <a:pt x="1346404" y="251443"/>
                </a:cubicBezTo>
                <a:cubicBezTo>
                  <a:pt x="1356194" y="242712"/>
                  <a:pt x="1332910" y="258058"/>
                  <a:pt x="1317829" y="245093"/>
                </a:cubicBezTo>
                <a:cubicBezTo>
                  <a:pt x="1302748" y="232128"/>
                  <a:pt x="1277877" y="164925"/>
                  <a:pt x="1254329" y="15778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42" name="Freeform: Shape 441">
            <a:extLst>
              <a:ext uri="{FF2B5EF4-FFF2-40B4-BE49-F238E27FC236}">
                <a16:creationId xmlns:a16="http://schemas.microsoft.com/office/drawing/2014/main" id="{7F9F1240-C9EF-42F8-9539-6BEE075E7CDA}"/>
              </a:ext>
            </a:extLst>
          </p:cNvPr>
          <p:cNvSpPr/>
          <p:nvPr/>
        </p:nvSpPr>
        <p:spPr>
          <a:xfrm>
            <a:off x="4200464" y="5583735"/>
            <a:ext cx="506487" cy="217135"/>
          </a:xfrm>
          <a:custGeom>
            <a:avLst/>
            <a:gdLst>
              <a:gd name="connsiteX0" fmla="*/ 639600 w 675316"/>
              <a:gd name="connsiteY0" fmla="*/ 4175 h 289513"/>
              <a:gd name="connsiteX1" fmla="*/ 506250 w 675316"/>
              <a:gd name="connsiteY1" fmla="*/ 21638 h 289513"/>
              <a:gd name="connsiteX2" fmla="*/ 457038 w 675316"/>
              <a:gd name="connsiteY2" fmla="*/ 69263 h 289513"/>
              <a:gd name="connsiteX3" fmla="*/ 420525 w 675316"/>
              <a:gd name="connsiteY3" fmla="*/ 80375 h 289513"/>
              <a:gd name="connsiteX4" fmla="*/ 463388 w 675316"/>
              <a:gd name="connsiteY4" fmla="*/ 93075 h 289513"/>
              <a:gd name="connsiteX5" fmla="*/ 357025 w 675316"/>
              <a:gd name="connsiteY5" fmla="*/ 115300 h 289513"/>
              <a:gd name="connsiteX6" fmla="*/ 206213 w 675316"/>
              <a:gd name="connsiteY6" fmla="*/ 88313 h 289513"/>
              <a:gd name="connsiteX7" fmla="*/ 68100 w 675316"/>
              <a:gd name="connsiteY7" fmla="*/ 118475 h 289513"/>
              <a:gd name="connsiteX8" fmla="*/ 3013 w 675316"/>
              <a:gd name="connsiteY8" fmla="*/ 128000 h 289513"/>
              <a:gd name="connsiteX9" fmla="*/ 160175 w 675316"/>
              <a:gd name="connsiteY9" fmla="*/ 193088 h 289513"/>
              <a:gd name="connsiteX10" fmla="*/ 195100 w 675316"/>
              <a:gd name="connsiteY10" fmla="*/ 208963 h 289513"/>
              <a:gd name="connsiteX11" fmla="*/ 82388 w 675316"/>
              <a:gd name="connsiteY11" fmla="*/ 224838 h 289513"/>
              <a:gd name="connsiteX12" fmla="*/ 234788 w 675316"/>
              <a:gd name="connsiteY12" fmla="*/ 270875 h 289513"/>
              <a:gd name="connsiteX13" fmla="*/ 337975 w 675316"/>
              <a:gd name="connsiteY13" fmla="*/ 288338 h 289513"/>
              <a:gd name="connsiteX14" fmla="*/ 425288 w 675316"/>
              <a:gd name="connsiteY14" fmla="*/ 285163 h 289513"/>
              <a:gd name="connsiteX15" fmla="*/ 406238 w 675316"/>
              <a:gd name="connsiteY15" fmla="*/ 262938 h 289513"/>
              <a:gd name="connsiteX16" fmla="*/ 460213 w 675316"/>
              <a:gd name="connsiteY16" fmla="*/ 261350 h 289513"/>
              <a:gd name="connsiteX17" fmla="*/ 501488 w 675316"/>
              <a:gd name="connsiteY17" fmla="*/ 234363 h 289513"/>
              <a:gd name="connsiteX18" fmla="*/ 557050 w 675316"/>
              <a:gd name="connsiteY18" fmla="*/ 215313 h 289513"/>
              <a:gd name="connsiteX19" fmla="*/ 631663 w 675316"/>
              <a:gd name="connsiteY19" fmla="*/ 245475 h 289513"/>
              <a:gd name="connsiteX20" fmla="*/ 660238 w 675316"/>
              <a:gd name="connsiteY20" fmla="*/ 194675 h 289513"/>
              <a:gd name="connsiteX21" fmla="*/ 595150 w 675316"/>
              <a:gd name="connsiteY21" fmla="*/ 162925 h 289513"/>
              <a:gd name="connsiteX22" fmla="*/ 649125 w 675316"/>
              <a:gd name="connsiteY22" fmla="*/ 147050 h 289513"/>
              <a:gd name="connsiteX23" fmla="*/ 674525 w 675316"/>
              <a:gd name="connsiteY23" fmla="*/ 97838 h 289513"/>
              <a:gd name="connsiteX24" fmla="*/ 639600 w 675316"/>
              <a:gd name="connsiteY24" fmla="*/ 4175 h 289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5316" h="289513">
                <a:moveTo>
                  <a:pt x="639600" y="4175"/>
                </a:moveTo>
                <a:cubicBezTo>
                  <a:pt x="611554" y="-8525"/>
                  <a:pt x="536677" y="10790"/>
                  <a:pt x="506250" y="21638"/>
                </a:cubicBezTo>
                <a:cubicBezTo>
                  <a:pt x="475823" y="32486"/>
                  <a:pt x="471325" y="59474"/>
                  <a:pt x="457038" y="69263"/>
                </a:cubicBezTo>
                <a:cubicBezTo>
                  <a:pt x="442751" y="79052"/>
                  <a:pt x="419467" y="76406"/>
                  <a:pt x="420525" y="80375"/>
                </a:cubicBezTo>
                <a:cubicBezTo>
                  <a:pt x="421583" y="84344"/>
                  <a:pt x="473971" y="87254"/>
                  <a:pt x="463388" y="93075"/>
                </a:cubicBezTo>
                <a:cubicBezTo>
                  <a:pt x="452805" y="98896"/>
                  <a:pt x="399887" y="116094"/>
                  <a:pt x="357025" y="115300"/>
                </a:cubicBezTo>
                <a:cubicBezTo>
                  <a:pt x="314163" y="114506"/>
                  <a:pt x="254367" y="87784"/>
                  <a:pt x="206213" y="88313"/>
                </a:cubicBezTo>
                <a:cubicBezTo>
                  <a:pt x="158059" y="88842"/>
                  <a:pt x="101967" y="111861"/>
                  <a:pt x="68100" y="118475"/>
                </a:cubicBezTo>
                <a:cubicBezTo>
                  <a:pt x="34233" y="125090"/>
                  <a:pt x="-12333" y="115565"/>
                  <a:pt x="3013" y="128000"/>
                </a:cubicBezTo>
                <a:cubicBezTo>
                  <a:pt x="18359" y="140435"/>
                  <a:pt x="128160" y="179594"/>
                  <a:pt x="160175" y="193088"/>
                </a:cubicBezTo>
                <a:cubicBezTo>
                  <a:pt x="192189" y="206582"/>
                  <a:pt x="208064" y="203671"/>
                  <a:pt x="195100" y="208963"/>
                </a:cubicBezTo>
                <a:cubicBezTo>
                  <a:pt x="182136" y="214255"/>
                  <a:pt x="75773" y="214519"/>
                  <a:pt x="82388" y="224838"/>
                </a:cubicBezTo>
                <a:cubicBezTo>
                  <a:pt x="89003" y="235157"/>
                  <a:pt x="192190" y="260292"/>
                  <a:pt x="234788" y="270875"/>
                </a:cubicBezTo>
                <a:cubicBezTo>
                  <a:pt x="277386" y="281458"/>
                  <a:pt x="306225" y="285957"/>
                  <a:pt x="337975" y="288338"/>
                </a:cubicBezTo>
                <a:cubicBezTo>
                  <a:pt x="369725" y="290719"/>
                  <a:pt x="413911" y="289396"/>
                  <a:pt x="425288" y="285163"/>
                </a:cubicBezTo>
                <a:cubicBezTo>
                  <a:pt x="436665" y="280930"/>
                  <a:pt x="400417" y="266907"/>
                  <a:pt x="406238" y="262938"/>
                </a:cubicBezTo>
                <a:cubicBezTo>
                  <a:pt x="412059" y="258969"/>
                  <a:pt x="444338" y="266112"/>
                  <a:pt x="460213" y="261350"/>
                </a:cubicBezTo>
                <a:cubicBezTo>
                  <a:pt x="476088" y="256588"/>
                  <a:pt x="485349" y="242036"/>
                  <a:pt x="501488" y="234363"/>
                </a:cubicBezTo>
                <a:cubicBezTo>
                  <a:pt x="517627" y="226690"/>
                  <a:pt x="535354" y="213461"/>
                  <a:pt x="557050" y="215313"/>
                </a:cubicBezTo>
                <a:cubicBezTo>
                  <a:pt x="578746" y="217165"/>
                  <a:pt x="614465" y="248915"/>
                  <a:pt x="631663" y="245475"/>
                </a:cubicBezTo>
                <a:cubicBezTo>
                  <a:pt x="648861" y="242035"/>
                  <a:pt x="666323" y="208433"/>
                  <a:pt x="660238" y="194675"/>
                </a:cubicBezTo>
                <a:cubicBezTo>
                  <a:pt x="654153" y="180917"/>
                  <a:pt x="597002" y="170863"/>
                  <a:pt x="595150" y="162925"/>
                </a:cubicBezTo>
                <a:cubicBezTo>
                  <a:pt x="593298" y="154988"/>
                  <a:pt x="635896" y="157898"/>
                  <a:pt x="649125" y="147050"/>
                </a:cubicBezTo>
                <a:cubicBezTo>
                  <a:pt x="662354" y="136202"/>
                  <a:pt x="670556" y="118211"/>
                  <a:pt x="674525" y="97838"/>
                </a:cubicBezTo>
                <a:cubicBezTo>
                  <a:pt x="678494" y="77465"/>
                  <a:pt x="667646" y="16875"/>
                  <a:pt x="639600" y="417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3" name="Freeform: Shape 442">
            <a:extLst>
              <a:ext uri="{FF2B5EF4-FFF2-40B4-BE49-F238E27FC236}">
                <a16:creationId xmlns:a16="http://schemas.microsoft.com/office/drawing/2014/main" id="{5BC75DBC-86E9-4A36-9288-2044326CF90C}"/>
              </a:ext>
            </a:extLst>
          </p:cNvPr>
          <p:cNvSpPr/>
          <p:nvPr/>
        </p:nvSpPr>
        <p:spPr>
          <a:xfrm>
            <a:off x="4021972" y="5690792"/>
            <a:ext cx="449816" cy="165515"/>
          </a:xfrm>
          <a:custGeom>
            <a:avLst/>
            <a:gdLst>
              <a:gd name="connsiteX0" fmla="*/ 344139 w 599754"/>
              <a:gd name="connsiteY0" fmla="*/ 3150 h 220687"/>
              <a:gd name="connsiteX1" fmla="*/ 236189 w 599754"/>
              <a:gd name="connsiteY1" fmla="*/ 15850 h 220687"/>
              <a:gd name="connsiteX2" fmla="*/ 290164 w 599754"/>
              <a:gd name="connsiteY2" fmla="*/ 60300 h 220687"/>
              <a:gd name="connsiteX3" fmla="*/ 145701 w 599754"/>
              <a:gd name="connsiteY3" fmla="*/ 3150 h 220687"/>
              <a:gd name="connsiteX4" fmla="*/ 223489 w 599754"/>
              <a:gd name="connsiteY4" fmla="*/ 96813 h 220687"/>
              <a:gd name="connsiteX5" fmla="*/ 107601 w 599754"/>
              <a:gd name="connsiteY5" fmla="*/ 38075 h 220687"/>
              <a:gd name="connsiteX6" fmla="*/ 45689 w 599754"/>
              <a:gd name="connsiteY6" fmla="*/ 15850 h 220687"/>
              <a:gd name="connsiteX7" fmla="*/ 1239 w 599754"/>
              <a:gd name="connsiteY7" fmla="*/ 15850 h 220687"/>
              <a:gd name="connsiteX8" fmla="*/ 15526 w 599754"/>
              <a:gd name="connsiteY8" fmla="*/ 71413 h 220687"/>
              <a:gd name="connsiteX9" fmla="*/ 48864 w 599754"/>
              <a:gd name="connsiteY9" fmla="*/ 88875 h 220687"/>
              <a:gd name="connsiteX10" fmla="*/ 240951 w 599754"/>
              <a:gd name="connsiteY10" fmla="*/ 155550 h 220687"/>
              <a:gd name="connsiteX11" fmla="*/ 472726 w 599754"/>
              <a:gd name="connsiteY11" fmla="*/ 220638 h 220687"/>
              <a:gd name="connsiteX12" fmla="*/ 399701 w 599754"/>
              <a:gd name="connsiteY12" fmla="*/ 166663 h 220687"/>
              <a:gd name="connsiteX13" fmla="*/ 523526 w 599754"/>
              <a:gd name="connsiteY13" fmla="*/ 190475 h 220687"/>
              <a:gd name="connsiteX14" fmla="*/ 599726 w 599754"/>
              <a:gd name="connsiteY14" fmla="*/ 184125 h 220687"/>
              <a:gd name="connsiteX15" fmla="*/ 533051 w 599754"/>
              <a:gd name="connsiteY15" fmla="*/ 150788 h 220687"/>
              <a:gd name="connsiteX16" fmla="*/ 583851 w 599754"/>
              <a:gd name="connsiteY16" fmla="*/ 150788 h 220687"/>
              <a:gd name="connsiteX17" fmla="*/ 521939 w 599754"/>
              <a:gd name="connsiteY17" fmla="*/ 117450 h 220687"/>
              <a:gd name="connsiteX18" fmla="*/ 483839 w 599754"/>
              <a:gd name="connsiteY18" fmla="*/ 101575 h 220687"/>
              <a:gd name="connsiteX19" fmla="*/ 350489 w 599754"/>
              <a:gd name="connsiteY19" fmla="*/ 69825 h 220687"/>
              <a:gd name="connsiteX20" fmla="*/ 344139 w 599754"/>
              <a:gd name="connsiteY20" fmla="*/ 3150 h 2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99754" h="220687">
                <a:moveTo>
                  <a:pt x="344139" y="3150"/>
                </a:moveTo>
                <a:cubicBezTo>
                  <a:pt x="325089" y="-5846"/>
                  <a:pt x="245185" y="6325"/>
                  <a:pt x="236189" y="15850"/>
                </a:cubicBezTo>
                <a:cubicBezTo>
                  <a:pt x="227193" y="25375"/>
                  <a:pt x="305245" y="62417"/>
                  <a:pt x="290164" y="60300"/>
                </a:cubicBezTo>
                <a:cubicBezTo>
                  <a:pt x="275083" y="58183"/>
                  <a:pt x="156813" y="-2935"/>
                  <a:pt x="145701" y="3150"/>
                </a:cubicBezTo>
                <a:cubicBezTo>
                  <a:pt x="134589" y="9235"/>
                  <a:pt x="229839" y="90992"/>
                  <a:pt x="223489" y="96813"/>
                </a:cubicBezTo>
                <a:cubicBezTo>
                  <a:pt x="217139" y="102634"/>
                  <a:pt x="137234" y="51569"/>
                  <a:pt x="107601" y="38075"/>
                </a:cubicBezTo>
                <a:cubicBezTo>
                  <a:pt x="77968" y="24581"/>
                  <a:pt x="63416" y="19554"/>
                  <a:pt x="45689" y="15850"/>
                </a:cubicBezTo>
                <a:cubicBezTo>
                  <a:pt x="27962" y="12146"/>
                  <a:pt x="6266" y="6590"/>
                  <a:pt x="1239" y="15850"/>
                </a:cubicBezTo>
                <a:cubicBezTo>
                  <a:pt x="-3788" y="25111"/>
                  <a:pt x="7589" y="59242"/>
                  <a:pt x="15526" y="71413"/>
                </a:cubicBezTo>
                <a:cubicBezTo>
                  <a:pt x="23463" y="83584"/>
                  <a:pt x="11293" y="74852"/>
                  <a:pt x="48864" y="88875"/>
                </a:cubicBezTo>
                <a:cubicBezTo>
                  <a:pt x="86435" y="102898"/>
                  <a:pt x="170307" y="133590"/>
                  <a:pt x="240951" y="155550"/>
                </a:cubicBezTo>
                <a:cubicBezTo>
                  <a:pt x="311595" y="177511"/>
                  <a:pt x="446268" y="218786"/>
                  <a:pt x="472726" y="220638"/>
                </a:cubicBezTo>
                <a:cubicBezTo>
                  <a:pt x="499184" y="222490"/>
                  <a:pt x="391234" y="171690"/>
                  <a:pt x="399701" y="166663"/>
                </a:cubicBezTo>
                <a:cubicBezTo>
                  <a:pt x="408168" y="161636"/>
                  <a:pt x="490189" y="187565"/>
                  <a:pt x="523526" y="190475"/>
                </a:cubicBezTo>
                <a:cubicBezTo>
                  <a:pt x="556863" y="193385"/>
                  <a:pt x="598139" y="190739"/>
                  <a:pt x="599726" y="184125"/>
                </a:cubicBezTo>
                <a:cubicBezTo>
                  <a:pt x="601313" y="177511"/>
                  <a:pt x="535697" y="156344"/>
                  <a:pt x="533051" y="150788"/>
                </a:cubicBezTo>
                <a:cubicBezTo>
                  <a:pt x="530405" y="145232"/>
                  <a:pt x="585703" y="156344"/>
                  <a:pt x="583851" y="150788"/>
                </a:cubicBezTo>
                <a:cubicBezTo>
                  <a:pt x="581999" y="145232"/>
                  <a:pt x="538608" y="125652"/>
                  <a:pt x="521939" y="117450"/>
                </a:cubicBezTo>
                <a:cubicBezTo>
                  <a:pt x="505270" y="109248"/>
                  <a:pt x="512414" y="109513"/>
                  <a:pt x="483839" y="101575"/>
                </a:cubicBezTo>
                <a:cubicBezTo>
                  <a:pt x="455264" y="93637"/>
                  <a:pt x="377741" y="82260"/>
                  <a:pt x="350489" y="69825"/>
                </a:cubicBezTo>
                <a:cubicBezTo>
                  <a:pt x="323237" y="57390"/>
                  <a:pt x="363189" y="12146"/>
                  <a:pt x="344139" y="31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44" name="Freeform: Shape 443">
            <a:extLst>
              <a:ext uri="{FF2B5EF4-FFF2-40B4-BE49-F238E27FC236}">
                <a16:creationId xmlns:a16="http://schemas.microsoft.com/office/drawing/2014/main" id="{27A49AF6-263C-4EC2-BC02-0C9272DD292E}"/>
              </a:ext>
            </a:extLst>
          </p:cNvPr>
          <p:cNvSpPr/>
          <p:nvPr/>
        </p:nvSpPr>
        <p:spPr>
          <a:xfrm>
            <a:off x="4729990" y="5368717"/>
            <a:ext cx="650557" cy="264842"/>
          </a:xfrm>
          <a:custGeom>
            <a:avLst/>
            <a:gdLst>
              <a:gd name="connsiteX0" fmla="*/ 3367 w 867409"/>
              <a:gd name="connsiteY0" fmla="*/ 200809 h 353123"/>
              <a:gd name="connsiteX1" fmla="*/ 138304 w 867409"/>
              <a:gd name="connsiteY1" fmla="*/ 253197 h 353123"/>
              <a:gd name="connsiteX2" fmla="*/ 319279 w 867409"/>
              <a:gd name="connsiteY2" fmla="*/ 284947 h 353123"/>
              <a:gd name="connsiteX3" fmla="*/ 378017 w 867409"/>
              <a:gd name="connsiteY3" fmla="*/ 350034 h 353123"/>
              <a:gd name="connsiteX4" fmla="*/ 454217 w 867409"/>
              <a:gd name="connsiteY4" fmla="*/ 335747 h 353123"/>
              <a:gd name="connsiteX5" fmla="*/ 403417 w 867409"/>
              <a:gd name="connsiteY5" fmla="*/ 275422 h 353123"/>
              <a:gd name="connsiteX6" fmla="*/ 516129 w 867409"/>
              <a:gd name="connsiteY6" fmla="*/ 216684 h 353123"/>
              <a:gd name="connsiteX7" fmla="*/ 620904 w 867409"/>
              <a:gd name="connsiteY7" fmla="*/ 188109 h 353123"/>
              <a:gd name="connsiteX8" fmla="*/ 616142 w 867409"/>
              <a:gd name="connsiteY8" fmla="*/ 138897 h 353123"/>
              <a:gd name="connsiteX9" fmla="*/ 693929 w 867409"/>
              <a:gd name="connsiteY9" fmla="*/ 119847 h 353123"/>
              <a:gd name="connsiteX10" fmla="*/ 854267 w 867409"/>
              <a:gd name="connsiteY10" fmla="*/ 45234 h 353123"/>
              <a:gd name="connsiteX11" fmla="*/ 854267 w 867409"/>
              <a:gd name="connsiteY11" fmla="*/ 3959 h 353123"/>
              <a:gd name="connsiteX12" fmla="*/ 822517 w 867409"/>
              <a:gd name="connsiteY12" fmla="*/ 11897 h 353123"/>
              <a:gd name="connsiteX13" fmla="*/ 644717 w 867409"/>
              <a:gd name="connsiteY13" fmla="*/ 94447 h 353123"/>
              <a:gd name="connsiteX14" fmla="*/ 452629 w 867409"/>
              <a:gd name="connsiteY14" fmla="*/ 161122 h 353123"/>
              <a:gd name="connsiteX15" fmla="*/ 279592 w 867409"/>
              <a:gd name="connsiteY15" fmla="*/ 167472 h 353123"/>
              <a:gd name="connsiteX16" fmla="*/ 3367 w 867409"/>
              <a:gd name="connsiteY16" fmla="*/ 200809 h 35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7409" h="353123">
                <a:moveTo>
                  <a:pt x="3367" y="200809"/>
                </a:moveTo>
                <a:cubicBezTo>
                  <a:pt x="-20181" y="215096"/>
                  <a:pt x="85652" y="239174"/>
                  <a:pt x="138304" y="253197"/>
                </a:cubicBezTo>
                <a:cubicBezTo>
                  <a:pt x="190956" y="267220"/>
                  <a:pt x="279327" y="268808"/>
                  <a:pt x="319279" y="284947"/>
                </a:cubicBezTo>
                <a:cubicBezTo>
                  <a:pt x="359231" y="301086"/>
                  <a:pt x="355527" y="341567"/>
                  <a:pt x="378017" y="350034"/>
                </a:cubicBezTo>
                <a:cubicBezTo>
                  <a:pt x="400507" y="358501"/>
                  <a:pt x="449984" y="348182"/>
                  <a:pt x="454217" y="335747"/>
                </a:cubicBezTo>
                <a:cubicBezTo>
                  <a:pt x="458450" y="323312"/>
                  <a:pt x="393098" y="295266"/>
                  <a:pt x="403417" y="275422"/>
                </a:cubicBezTo>
                <a:cubicBezTo>
                  <a:pt x="413736" y="255578"/>
                  <a:pt x="479881" y="231236"/>
                  <a:pt x="516129" y="216684"/>
                </a:cubicBezTo>
                <a:cubicBezTo>
                  <a:pt x="552377" y="202132"/>
                  <a:pt x="604235" y="201073"/>
                  <a:pt x="620904" y="188109"/>
                </a:cubicBezTo>
                <a:cubicBezTo>
                  <a:pt x="637573" y="175145"/>
                  <a:pt x="603971" y="150274"/>
                  <a:pt x="616142" y="138897"/>
                </a:cubicBezTo>
                <a:cubicBezTo>
                  <a:pt x="628313" y="127520"/>
                  <a:pt x="654241" y="135458"/>
                  <a:pt x="693929" y="119847"/>
                </a:cubicBezTo>
                <a:cubicBezTo>
                  <a:pt x="733617" y="104236"/>
                  <a:pt x="827544" y="64549"/>
                  <a:pt x="854267" y="45234"/>
                </a:cubicBezTo>
                <a:cubicBezTo>
                  <a:pt x="880990" y="25919"/>
                  <a:pt x="859559" y="9515"/>
                  <a:pt x="854267" y="3959"/>
                </a:cubicBezTo>
                <a:cubicBezTo>
                  <a:pt x="848975" y="-1597"/>
                  <a:pt x="857442" y="-3184"/>
                  <a:pt x="822517" y="11897"/>
                </a:cubicBezTo>
                <a:cubicBezTo>
                  <a:pt x="787592" y="26978"/>
                  <a:pt x="706365" y="69576"/>
                  <a:pt x="644717" y="94447"/>
                </a:cubicBezTo>
                <a:cubicBezTo>
                  <a:pt x="583069" y="119318"/>
                  <a:pt x="513483" y="148951"/>
                  <a:pt x="452629" y="161122"/>
                </a:cubicBezTo>
                <a:cubicBezTo>
                  <a:pt x="391775" y="173293"/>
                  <a:pt x="350236" y="161651"/>
                  <a:pt x="279592" y="167472"/>
                </a:cubicBezTo>
                <a:cubicBezTo>
                  <a:pt x="208948" y="173293"/>
                  <a:pt x="26915" y="186522"/>
                  <a:pt x="3367" y="20080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5" name="Freeform: Shape 444">
            <a:extLst>
              <a:ext uri="{FF2B5EF4-FFF2-40B4-BE49-F238E27FC236}">
                <a16:creationId xmlns:a16="http://schemas.microsoft.com/office/drawing/2014/main" id="{4A2D8B30-6FA4-4D37-B01E-4C8AD37ECEF3}"/>
              </a:ext>
            </a:extLst>
          </p:cNvPr>
          <p:cNvSpPr/>
          <p:nvPr/>
        </p:nvSpPr>
        <p:spPr>
          <a:xfrm>
            <a:off x="4732570" y="5470766"/>
            <a:ext cx="456884" cy="111467"/>
          </a:xfrm>
          <a:custGeom>
            <a:avLst/>
            <a:gdLst>
              <a:gd name="connsiteX0" fmla="*/ 607683 w 609178"/>
              <a:gd name="connsiteY0" fmla="*/ 960 h 148622"/>
              <a:gd name="connsiteX1" fmla="*/ 520371 w 609178"/>
              <a:gd name="connsiteY1" fmla="*/ 24772 h 148622"/>
              <a:gd name="connsiteX2" fmla="*/ 455283 w 609178"/>
              <a:gd name="connsiteY2" fmla="*/ 45410 h 148622"/>
              <a:gd name="connsiteX3" fmla="*/ 410833 w 609178"/>
              <a:gd name="connsiteY3" fmla="*/ 72397 h 148622"/>
              <a:gd name="connsiteX4" fmla="*/ 477508 w 609178"/>
              <a:gd name="connsiteY4" fmla="*/ 77160 h 148622"/>
              <a:gd name="connsiteX5" fmla="*/ 407658 w 609178"/>
              <a:gd name="connsiteY5" fmla="*/ 97797 h 148622"/>
              <a:gd name="connsiteX6" fmla="*/ 302883 w 609178"/>
              <a:gd name="connsiteY6" fmla="*/ 132722 h 148622"/>
              <a:gd name="connsiteX7" fmla="*/ 233033 w 609178"/>
              <a:gd name="connsiteY7" fmla="*/ 148597 h 148622"/>
              <a:gd name="connsiteX8" fmla="*/ 131433 w 609178"/>
              <a:gd name="connsiteY8" fmla="*/ 129547 h 148622"/>
              <a:gd name="connsiteX9" fmla="*/ 75871 w 609178"/>
              <a:gd name="connsiteY9" fmla="*/ 123197 h 148622"/>
              <a:gd name="connsiteX10" fmla="*/ 48883 w 609178"/>
              <a:gd name="connsiteY10" fmla="*/ 86685 h 148622"/>
              <a:gd name="connsiteX11" fmla="*/ 1258 w 609178"/>
              <a:gd name="connsiteY11" fmla="*/ 80335 h 148622"/>
              <a:gd name="connsiteX12" fmla="*/ 104446 w 609178"/>
              <a:gd name="connsiteY12" fmla="*/ 75572 h 148622"/>
              <a:gd name="connsiteX13" fmla="*/ 442583 w 609178"/>
              <a:gd name="connsiteY13" fmla="*/ 59697 h 148622"/>
              <a:gd name="connsiteX14" fmla="*/ 607683 w 609178"/>
              <a:gd name="connsiteY14" fmla="*/ 960 h 14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9178" h="148622">
                <a:moveTo>
                  <a:pt x="607683" y="960"/>
                </a:moveTo>
                <a:cubicBezTo>
                  <a:pt x="620648" y="-4861"/>
                  <a:pt x="545771" y="17364"/>
                  <a:pt x="520371" y="24772"/>
                </a:cubicBezTo>
                <a:cubicBezTo>
                  <a:pt x="494971" y="32180"/>
                  <a:pt x="473539" y="37473"/>
                  <a:pt x="455283" y="45410"/>
                </a:cubicBezTo>
                <a:cubicBezTo>
                  <a:pt x="437027" y="53347"/>
                  <a:pt x="407129" y="67105"/>
                  <a:pt x="410833" y="72397"/>
                </a:cubicBezTo>
                <a:cubicBezTo>
                  <a:pt x="414537" y="77689"/>
                  <a:pt x="478037" y="72927"/>
                  <a:pt x="477508" y="77160"/>
                </a:cubicBezTo>
                <a:cubicBezTo>
                  <a:pt x="476979" y="81393"/>
                  <a:pt x="436762" y="88537"/>
                  <a:pt x="407658" y="97797"/>
                </a:cubicBezTo>
                <a:cubicBezTo>
                  <a:pt x="378554" y="107057"/>
                  <a:pt x="331987" y="124255"/>
                  <a:pt x="302883" y="132722"/>
                </a:cubicBezTo>
                <a:cubicBezTo>
                  <a:pt x="273779" y="141189"/>
                  <a:pt x="261608" y="149126"/>
                  <a:pt x="233033" y="148597"/>
                </a:cubicBezTo>
                <a:cubicBezTo>
                  <a:pt x="204458" y="148068"/>
                  <a:pt x="157627" y="133780"/>
                  <a:pt x="131433" y="129547"/>
                </a:cubicBezTo>
                <a:cubicBezTo>
                  <a:pt x="105239" y="125314"/>
                  <a:pt x="89629" y="130341"/>
                  <a:pt x="75871" y="123197"/>
                </a:cubicBezTo>
                <a:cubicBezTo>
                  <a:pt x="62113" y="116053"/>
                  <a:pt x="61318" y="93829"/>
                  <a:pt x="48883" y="86685"/>
                </a:cubicBezTo>
                <a:cubicBezTo>
                  <a:pt x="36448" y="79541"/>
                  <a:pt x="-8002" y="82187"/>
                  <a:pt x="1258" y="80335"/>
                </a:cubicBezTo>
                <a:cubicBezTo>
                  <a:pt x="10518" y="78483"/>
                  <a:pt x="104446" y="75572"/>
                  <a:pt x="104446" y="75572"/>
                </a:cubicBezTo>
                <a:cubicBezTo>
                  <a:pt x="178000" y="72132"/>
                  <a:pt x="364266" y="71339"/>
                  <a:pt x="442583" y="59697"/>
                </a:cubicBezTo>
                <a:cubicBezTo>
                  <a:pt x="520900" y="48055"/>
                  <a:pt x="594718" y="6781"/>
                  <a:pt x="607683" y="96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46" name="Freeform: Shape 445">
            <a:extLst>
              <a:ext uri="{FF2B5EF4-FFF2-40B4-BE49-F238E27FC236}">
                <a16:creationId xmlns:a16="http://schemas.microsoft.com/office/drawing/2014/main" id="{1412466C-0E9E-4D94-AC75-744BA033B333}"/>
              </a:ext>
            </a:extLst>
          </p:cNvPr>
          <p:cNvSpPr/>
          <p:nvPr/>
        </p:nvSpPr>
        <p:spPr>
          <a:xfrm>
            <a:off x="4468073" y="5628101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7" name="Freeform: Shape 446">
            <a:extLst>
              <a:ext uri="{FF2B5EF4-FFF2-40B4-BE49-F238E27FC236}">
                <a16:creationId xmlns:a16="http://schemas.microsoft.com/office/drawing/2014/main" id="{47C387D9-0FD6-431E-AFEE-C5576FC4A581}"/>
              </a:ext>
            </a:extLst>
          </p:cNvPr>
          <p:cNvSpPr/>
          <p:nvPr/>
        </p:nvSpPr>
        <p:spPr>
          <a:xfrm>
            <a:off x="4814987" y="5544750"/>
            <a:ext cx="134792" cy="30376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8" name="Freeform: Shape 447">
            <a:extLst>
              <a:ext uri="{FF2B5EF4-FFF2-40B4-BE49-F238E27FC236}">
                <a16:creationId xmlns:a16="http://schemas.microsoft.com/office/drawing/2014/main" id="{4A5A135E-325C-4F0F-8519-78073CBB9A6D}"/>
              </a:ext>
            </a:extLst>
          </p:cNvPr>
          <p:cNvSpPr/>
          <p:nvPr/>
        </p:nvSpPr>
        <p:spPr>
          <a:xfrm rot="20776608">
            <a:off x="4498403" y="5613166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9" name="Freeform: Shape 448">
            <a:extLst>
              <a:ext uri="{FF2B5EF4-FFF2-40B4-BE49-F238E27FC236}">
                <a16:creationId xmlns:a16="http://schemas.microsoft.com/office/drawing/2014/main" id="{805D4C9D-96B1-4E16-8EE9-BDE38343BAF6}"/>
              </a:ext>
            </a:extLst>
          </p:cNvPr>
          <p:cNvSpPr/>
          <p:nvPr/>
        </p:nvSpPr>
        <p:spPr>
          <a:xfrm>
            <a:off x="4051337" y="5074667"/>
            <a:ext cx="1310514" cy="567773"/>
          </a:xfrm>
          <a:custGeom>
            <a:avLst/>
            <a:gdLst>
              <a:gd name="connsiteX0" fmla="*/ 622763 w 1711148"/>
              <a:gd name="connsiteY0" fmla="*/ 661119 h 716793"/>
              <a:gd name="connsiteX1" fmla="*/ 852950 w 1711148"/>
              <a:gd name="connsiteY1" fmla="*/ 630957 h 716793"/>
              <a:gd name="connsiteX2" fmla="*/ 945025 w 1711148"/>
              <a:gd name="connsiteY2" fmla="*/ 615082 h 716793"/>
              <a:gd name="connsiteX3" fmla="*/ 1108538 w 1711148"/>
              <a:gd name="connsiteY3" fmla="*/ 586507 h 716793"/>
              <a:gd name="connsiteX4" fmla="*/ 1283163 w 1711148"/>
              <a:gd name="connsiteY4" fmla="*/ 551582 h 716793"/>
              <a:gd name="connsiteX5" fmla="*/ 1403813 w 1711148"/>
              <a:gd name="connsiteY5" fmla="*/ 507132 h 716793"/>
              <a:gd name="connsiteX6" fmla="*/ 1514938 w 1711148"/>
              <a:gd name="connsiteY6" fmla="*/ 457919 h 716793"/>
              <a:gd name="connsiteX7" fmla="*/ 1649875 w 1711148"/>
              <a:gd name="connsiteY7" fmla="*/ 403944 h 716793"/>
              <a:gd name="connsiteX8" fmla="*/ 1707025 w 1711148"/>
              <a:gd name="connsiteY8" fmla="*/ 359494 h 716793"/>
              <a:gd name="connsiteX9" fmla="*/ 1697500 w 1711148"/>
              <a:gd name="connsiteY9" fmla="*/ 356319 h 716793"/>
              <a:gd name="connsiteX10" fmla="*/ 1624475 w 1711148"/>
              <a:gd name="connsiteY10" fmla="*/ 253132 h 716793"/>
              <a:gd name="connsiteX11" fmla="*/ 1618125 w 1711148"/>
              <a:gd name="connsiteY11" fmla="*/ 249957 h 716793"/>
              <a:gd name="connsiteX12" fmla="*/ 1599075 w 1711148"/>
              <a:gd name="connsiteY12" fmla="*/ 280119 h 716793"/>
              <a:gd name="connsiteX13" fmla="*/ 1513350 w 1711148"/>
              <a:gd name="connsiteY13" fmla="*/ 302344 h 716793"/>
              <a:gd name="connsiteX14" fmla="*/ 1375238 w 1711148"/>
              <a:gd name="connsiteY14" fmla="*/ 365844 h 716793"/>
              <a:gd name="connsiteX15" fmla="*/ 1187913 w 1711148"/>
              <a:gd name="connsiteY15" fmla="*/ 413469 h 716793"/>
              <a:gd name="connsiteX16" fmla="*/ 1037100 w 1711148"/>
              <a:gd name="connsiteY16" fmla="*/ 456332 h 716793"/>
              <a:gd name="connsiteX17" fmla="*/ 938675 w 1711148"/>
              <a:gd name="connsiteY17" fmla="*/ 457919 h 716793"/>
              <a:gd name="connsiteX18" fmla="*/ 795800 w 1711148"/>
              <a:gd name="connsiteY18" fmla="*/ 445219 h 716793"/>
              <a:gd name="connsiteX19" fmla="*/ 749763 w 1711148"/>
              <a:gd name="connsiteY19" fmla="*/ 435694 h 716793"/>
              <a:gd name="connsiteX20" fmla="*/ 737063 w 1711148"/>
              <a:gd name="connsiteY20" fmla="*/ 405532 h 716793"/>
              <a:gd name="connsiteX21" fmla="*/ 743413 w 1711148"/>
              <a:gd name="connsiteY21" fmla="*/ 353144 h 716793"/>
              <a:gd name="connsiteX22" fmla="*/ 737063 w 1711148"/>
              <a:gd name="connsiteY22" fmla="*/ 234082 h 716793"/>
              <a:gd name="connsiteX23" fmla="*/ 724363 w 1711148"/>
              <a:gd name="connsiteY23" fmla="*/ 173757 h 716793"/>
              <a:gd name="connsiteX24" fmla="*/ 670388 w 1711148"/>
              <a:gd name="connsiteY24" fmla="*/ 102319 h 716793"/>
              <a:gd name="connsiteX25" fmla="*/ 624350 w 1711148"/>
              <a:gd name="connsiteY25" fmla="*/ 51519 h 716793"/>
              <a:gd name="connsiteX26" fmla="*/ 595775 w 1711148"/>
              <a:gd name="connsiteY26" fmla="*/ 34057 h 716793"/>
              <a:gd name="connsiteX27" fmla="*/ 559263 w 1711148"/>
              <a:gd name="connsiteY27" fmla="*/ 13419 h 716793"/>
              <a:gd name="connsiteX28" fmla="*/ 527513 w 1711148"/>
              <a:gd name="connsiteY28" fmla="*/ 3894 h 716793"/>
              <a:gd name="connsiteX29" fmla="*/ 510050 w 1711148"/>
              <a:gd name="connsiteY29" fmla="*/ 2307 h 716793"/>
              <a:gd name="connsiteX30" fmla="*/ 500525 w 1711148"/>
              <a:gd name="connsiteY30" fmla="*/ 719 h 716793"/>
              <a:gd name="connsiteX31" fmla="*/ 491000 w 1711148"/>
              <a:gd name="connsiteY31" fmla="*/ 15007 h 716793"/>
              <a:gd name="connsiteX32" fmla="*/ 41738 w 1711148"/>
              <a:gd name="connsiteY32" fmla="*/ 650007 h 716793"/>
              <a:gd name="connsiteX33" fmla="*/ 22688 w 1711148"/>
              <a:gd name="connsiteY33" fmla="*/ 675407 h 716793"/>
              <a:gd name="connsiteX34" fmla="*/ 68725 w 1711148"/>
              <a:gd name="connsiteY34" fmla="*/ 699219 h 716793"/>
              <a:gd name="connsiteX35" fmla="*/ 105238 w 1711148"/>
              <a:gd name="connsiteY35" fmla="*/ 716682 h 716793"/>
              <a:gd name="connsiteX36" fmla="*/ 211600 w 1711148"/>
              <a:gd name="connsiteY36" fmla="*/ 707157 h 716793"/>
              <a:gd name="connsiteX37" fmla="*/ 281450 w 1711148"/>
              <a:gd name="connsiteY37" fmla="*/ 700807 h 716793"/>
              <a:gd name="connsiteX38" fmla="*/ 346538 w 1711148"/>
              <a:gd name="connsiteY38" fmla="*/ 681757 h 716793"/>
              <a:gd name="connsiteX39" fmla="*/ 414800 w 1711148"/>
              <a:gd name="connsiteY39" fmla="*/ 688107 h 716793"/>
              <a:gd name="connsiteX40" fmla="*/ 537038 w 1711148"/>
              <a:gd name="connsiteY40" fmla="*/ 673819 h 716793"/>
              <a:gd name="connsiteX41" fmla="*/ 622763 w 1711148"/>
              <a:gd name="connsiteY41" fmla="*/ 661119 h 716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711148" h="716793">
                <a:moveTo>
                  <a:pt x="622763" y="661119"/>
                </a:moveTo>
                <a:lnTo>
                  <a:pt x="852950" y="630957"/>
                </a:lnTo>
                <a:cubicBezTo>
                  <a:pt x="906660" y="623284"/>
                  <a:pt x="945025" y="615082"/>
                  <a:pt x="945025" y="615082"/>
                </a:cubicBezTo>
                <a:lnTo>
                  <a:pt x="1108538" y="586507"/>
                </a:lnTo>
                <a:cubicBezTo>
                  <a:pt x="1164894" y="575924"/>
                  <a:pt x="1233951" y="564811"/>
                  <a:pt x="1283163" y="551582"/>
                </a:cubicBezTo>
                <a:cubicBezTo>
                  <a:pt x="1332376" y="538353"/>
                  <a:pt x="1365184" y="522742"/>
                  <a:pt x="1403813" y="507132"/>
                </a:cubicBezTo>
                <a:cubicBezTo>
                  <a:pt x="1442442" y="491522"/>
                  <a:pt x="1473928" y="475117"/>
                  <a:pt x="1514938" y="457919"/>
                </a:cubicBezTo>
                <a:cubicBezTo>
                  <a:pt x="1555948" y="440721"/>
                  <a:pt x="1617860" y="420348"/>
                  <a:pt x="1649875" y="403944"/>
                </a:cubicBezTo>
                <a:cubicBezTo>
                  <a:pt x="1681890" y="387540"/>
                  <a:pt x="1699088" y="367431"/>
                  <a:pt x="1707025" y="359494"/>
                </a:cubicBezTo>
                <a:cubicBezTo>
                  <a:pt x="1714962" y="351557"/>
                  <a:pt x="1711258" y="374046"/>
                  <a:pt x="1697500" y="356319"/>
                </a:cubicBezTo>
                <a:cubicBezTo>
                  <a:pt x="1683742" y="338592"/>
                  <a:pt x="1624475" y="253132"/>
                  <a:pt x="1624475" y="253132"/>
                </a:cubicBezTo>
                <a:cubicBezTo>
                  <a:pt x="1611246" y="235405"/>
                  <a:pt x="1622358" y="245459"/>
                  <a:pt x="1618125" y="249957"/>
                </a:cubicBezTo>
                <a:cubicBezTo>
                  <a:pt x="1613892" y="254455"/>
                  <a:pt x="1616537" y="271388"/>
                  <a:pt x="1599075" y="280119"/>
                </a:cubicBezTo>
                <a:cubicBezTo>
                  <a:pt x="1581613" y="288850"/>
                  <a:pt x="1550656" y="288056"/>
                  <a:pt x="1513350" y="302344"/>
                </a:cubicBezTo>
                <a:cubicBezTo>
                  <a:pt x="1476044" y="316631"/>
                  <a:pt x="1429477" y="347323"/>
                  <a:pt x="1375238" y="365844"/>
                </a:cubicBezTo>
                <a:cubicBezTo>
                  <a:pt x="1320999" y="384365"/>
                  <a:pt x="1244269" y="398388"/>
                  <a:pt x="1187913" y="413469"/>
                </a:cubicBezTo>
                <a:cubicBezTo>
                  <a:pt x="1131557" y="428550"/>
                  <a:pt x="1078640" y="448924"/>
                  <a:pt x="1037100" y="456332"/>
                </a:cubicBezTo>
                <a:cubicBezTo>
                  <a:pt x="995560" y="463740"/>
                  <a:pt x="978892" y="459771"/>
                  <a:pt x="938675" y="457919"/>
                </a:cubicBezTo>
                <a:cubicBezTo>
                  <a:pt x="898458" y="456067"/>
                  <a:pt x="827285" y="448923"/>
                  <a:pt x="795800" y="445219"/>
                </a:cubicBezTo>
                <a:cubicBezTo>
                  <a:pt x="764315" y="441515"/>
                  <a:pt x="759552" y="442308"/>
                  <a:pt x="749763" y="435694"/>
                </a:cubicBezTo>
                <a:cubicBezTo>
                  <a:pt x="739974" y="429080"/>
                  <a:pt x="738121" y="419290"/>
                  <a:pt x="737063" y="405532"/>
                </a:cubicBezTo>
                <a:cubicBezTo>
                  <a:pt x="736005" y="391774"/>
                  <a:pt x="743413" y="381719"/>
                  <a:pt x="743413" y="353144"/>
                </a:cubicBezTo>
                <a:cubicBezTo>
                  <a:pt x="743413" y="324569"/>
                  <a:pt x="740238" y="263980"/>
                  <a:pt x="737063" y="234082"/>
                </a:cubicBezTo>
                <a:cubicBezTo>
                  <a:pt x="733888" y="204184"/>
                  <a:pt x="735475" y="195717"/>
                  <a:pt x="724363" y="173757"/>
                </a:cubicBezTo>
                <a:cubicBezTo>
                  <a:pt x="713251" y="151797"/>
                  <a:pt x="687057" y="122692"/>
                  <a:pt x="670388" y="102319"/>
                </a:cubicBezTo>
                <a:cubicBezTo>
                  <a:pt x="653719" y="81946"/>
                  <a:pt x="636786" y="62896"/>
                  <a:pt x="624350" y="51519"/>
                </a:cubicBezTo>
                <a:cubicBezTo>
                  <a:pt x="611914" y="40142"/>
                  <a:pt x="606623" y="40407"/>
                  <a:pt x="595775" y="34057"/>
                </a:cubicBezTo>
                <a:cubicBezTo>
                  <a:pt x="584927" y="27707"/>
                  <a:pt x="570640" y="18446"/>
                  <a:pt x="559263" y="13419"/>
                </a:cubicBezTo>
                <a:cubicBezTo>
                  <a:pt x="547886" y="8392"/>
                  <a:pt x="535715" y="5746"/>
                  <a:pt x="527513" y="3894"/>
                </a:cubicBezTo>
                <a:cubicBezTo>
                  <a:pt x="519311" y="2042"/>
                  <a:pt x="514548" y="2836"/>
                  <a:pt x="510050" y="2307"/>
                </a:cubicBezTo>
                <a:cubicBezTo>
                  <a:pt x="505552" y="1778"/>
                  <a:pt x="503700" y="-1398"/>
                  <a:pt x="500525" y="719"/>
                </a:cubicBezTo>
                <a:cubicBezTo>
                  <a:pt x="497350" y="2836"/>
                  <a:pt x="491000" y="15007"/>
                  <a:pt x="491000" y="15007"/>
                </a:cubicBezTo>
                <a:lnTo>
                  <a:pt x="41738" y="650007"/>
                </a:lnTo>
                <a:cubicBezTo>
                  <a:pt x="-36314" y="760074"/>
                  <a:pt x="18190" y="667205"/>
                  <a:pt x="22688" y="675407"/>
                </a:cubicBezTo>
                <a:cubicBezTo>
                  <a:pt x="27186" y="683609"/>
                  <a:pt x="54967" y="692340"/>
                  <a:pt x="68725" y="699219"/>
                </a:cubicBezTo>
                <a:cubicBezTo>
                  <a:pt x="82483" y="706098"/>
                  <a:pt x="81426" y="715359"/>
                  <a:pt x="105238" y="716682"/>
                </a:cubicBezTo>
                <a:cubicBezTo>
                  <a:pt x="129050" y="718005"/>
                  <a:pt x="211600" y="707157"/>
                  <a:pt x="211600" y="707157"/>
                </a:cubicBezTo>
                <a:cubicBezTo>
                  <a:pt x="240969" y="704511"/>
                  <a:pt x="258960" y="705040"/>
                  <a:pt x="281450" y="700807"/>
                </a:cubicBezTo>
                <a:cubicBezTo>
                  <a:pt x="303940" y="696574"/>
                  <a:pt x="324313" y="683874"/>
                  <a:pt x="346538" y="681757"/>
                </a:cubicBezTo>
                <a:cubicBezTo>
                  <a:pt x="368763" y="679640"/>
                  <a:pt x="383050" y="689430"/>
                  <a:pt x="414800" y="688107"/>
                </a:cubicBezTo>
                <a:cubicBezTo>
                  <a:pt x="446550" y="686784"/>
                  <a:pt x="505817" y="676465"/>
                  <a:pt x="537038" y="673819"/>
                </a:cubicBezTo>
                <a:cubicBezTo>
                  <a:pt x="568259" y="671173"/>
                  <a:pt x="570111" y="668263"/>
                  <a:pt x="622763" y="661119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0" name="Freeform: Shape 449">
            <a:extLst>
              <a:ext uri="{FF2B5EF4-FFF2-40B4-BE49-F238E27FC236}">
                <a16:creationId xmlns:a16="http://schemas.microsoft.com/office/drawing/2014/main" id="{188CDF4A-1F79-4A72-84A2-7C071F651D9E}"/>
              </a:ext>
            </a:extLst>
          </p:cNvPr>
          <p:cNvSpPr/>
          <p:nvPr/>
        </p:nvSpPr>
        <p:spPr>
          <a:xfrm rot="405879">
            <a:off x="4134489" y="5490153"/>
            <a:ext cx="506487" cy="126713"/>
          </a:xfrm>
          <a:custGeom>
            <a:avLst/>
            <a:gdLst>
              <a:gd name="connsiteX0" fmla="*/ 655169 w 655597"/>
              <a:gd name="connsiteY0" fmla="*/ 8214 h 168951"/>
              <a:gd name="connsiteX1" fmla="*/ 558331 w 655597"/>
              <a:gd name="connsiteY1" fmla="*/ 8214 h 168951"/>
              <a:gd name="connsiteX2" fmla="*/ 483719 w 655597"/>
              <a:gd name="connsiteY2" fmla="*/ 33614 h 168951"/>
              <a:gd name="connsiteX3" fmla="*/ 434506 w 655597"/>
              <a:gd name="connsiteY3" fmla="*/ 277 h 168951"/>
              <a:gd name="connsiteX4" fmla="*/ 383706 w 655597"/>
              <a:gd name="connsiteY4" fmla="*/ 19327 h 168951"/>
              <a:gd name="connsiteX5" fmla="*/ 350369 w 655597"/>
              <a:gd name="connsiteY5" fmla="*/ 47902 h 168951"/>
              <a:gd name="connsiteX6" fmla="*/ 270994 w 655597"/>
              <a:gd name="connsiteY6" fmla="*/ 71714 h 168951"/>
              <a:gd name="connsiteX7" fmla="*/ 139231 w 655597"/>
              <a:gd name="connsiteY7" fmla="*/ 90764 h 168951"/>
              <a:gd name="connsiteX8" fmla="*/ 66206 w 655597"/>
              <a:gd name="connsiteY8" fmla="*/ 54252 h 168951"/>
              <a:gd name="connsiteX9" fmla="*/ 47156 w 655597"/>
              <a:gd name="connsiteY9" fmla="*/ 5039 h 168951"/>
              <a:gd name="connsiteX10" fmla="*/ 24931 w 655597"/>
              <a:gd name="connsiteY10" fmla="*/ 55839 h 168951"/>
              <a:gd name="connsiteX11" fmla="*/ 7469 w 655597"/>
              <a:gd name="connsiteY11" fmla="*/ 93939 h 168951"/>
              <a:gd name="connsiteX12" fmla="*/ 156694 w 655597"/>
              <a:gd name="connsiteY12" fmla="*/ 168552 h 168951"/>
              <a:gd name="connsiteX13" fmla="*/ 280519 w 655597"/>
              <a:gd name="connsiteY13" fmla="*/ 124102 h 168951"/>
              <a:gd name="connsiteX14" fmla="*/ 388469 w 655597"/>
              <a:gd name="connsiteY14" fmla="*/ 135214 h 168951"/>
              <a:gd name="connsiteX15" fmla="*/ 469431 w 655597"/>
              <a:gd name="connsiteY15" fmla="*/ 128864 h 168951"/>
              <a:gd name="connsiteX16" fmla="*/ 494831 w 655597"/>
              <a:gd name="connsiteY16" fmla="*/ 95527 h 168951"/>
              <a:gd name="connsiteX17" fmla="*/ 590081 w 655597"/>
              <a:gd name="connsiteY17" fmla="*/ 73302 h 168951"/>
              <a:gd name="connsiteX18" fmla="*/ 655169 w 655597"/>
              <a:gd name="connsiteY18" fmla="*/ 8214 h 168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55597" h="168951">
                <a:moveTo>
                  <a:pt x="655169" y="8214"/>
                </a:moveTo>
                <a:cubicBezTo>
                  <a:pt x="649877" y="-2634"/>
                  <a:pt x="586906" y="3981"/>
                  <a:pt x="558331" y="8214"/>
                </a:cubicBezTo>
                <a:cubicBezTo>
                  <a:pt x="529756" y="12447"/>
                  <a:pt x="504357" y="34937"/>
                  <a:pt x="483719" y="33614"/>
                </a:cubicBezTo>
                <a:cubicBezTo>
                  <a:pt x="463081" y="32291"/>
                  <a:pt x="451175" y="2658"/>
                  <a:pt x="434506" y="277"/>
                </a:cubicBezTo>
                <a:cubicBezTo>
                  <a:pt x="417837" y="-2104"/>
                  <a:pt x="397729" y="11389"/>
                  <a:pt x="383706" y="19327"/>
                </a:cubicBezTo>
                <a:cubicBezTo>
                  <a:pt x="369683" y="27265"/>
                  <a:pt x="369154" y="39171"/>
                  <a:pt x="350369" y="47902"/>
                </a:cubicBezTo>
                <a:cubicBezTo>
                  <a:pt x="331584" y="56633"/>
                  <a:pt x="306184" y="64570"/>
                  <a:pt x="270994" y="71714"/>
                </a:cubicBezTo>
                <a:cubicBezTo>
                  <a:pt x="235804" y="78858"/>
                  <a:pt x="173362" y="93674"/>
                  <a:pt x="139231" y="90764"/>
                </a:cubicBezTo>
                <a:cubicBezTo>
                  <a:pt x="105100" y="87854"/>
                  <a:pt x="81552" y="68540"/>
                  <a:pt x="66206" y="54252"/>
                </a:cubicBezTo>
                <a:cubicBezTo>
                  <a:pt x="50860" y="39965"/>
                  <a:pt x="54035" y="4775"/>
                  <a:pt x="47156" y="5039"/>
                </a:cubicBezTo>
                <a:cubicBezTo>
                  <a:pt x="40277" y="5303"/>
                  <a:pt x="31546" y="41022"/>
                  <a:pt x="24931" y="55839"/>
                </a:cubicBezTo>
                <a:cubicBezTo>
                  <a:pt x="18316" y="70656"/>
                  <a:pt x="-14491" y="75154"/>
                  <a:pt x="7469" y="93939"/>
                </a:cubicBezTo>
                <a:cubicBezTo>
                  <a:pt x="29429" y="112724"/>
                  <a:pt x="111186" y="163525"/>
                  <a:pt x="156694" y="168552"/>
                </a:cubicBezTo>
                <a:cubicBezTo>
                  <a:pt x="202202" y="173579"/>
                  <a:pt x="241890" y="129658"/>
                  <a:pt x="280519" y="124102"/>
                </a:cubicBezTo>
                <a:cubicBezTo>
                  <a:pt x="319148" y="118546"/>
                  <a:pt x="356984" y="134420"/>
                  <a:pt x="388469" y="135214"/>
                </a:cubicBezTo>
                <a:cubicBezTo>
                  <a:pt x="419954" y="136008"/>
                  <a:pt x="451704" y="135479"/>
                  <a:pt x="469431" y="128864"/>
                </a:cubicBezTo>
                <a:cubicBezTo>
                  <a:pt x="487158" y="122250"/>
                  <a:pt x="474723" y="104787"/>
                  <a:pt x="494831" y="95527"/>
                </a:cubicBezTo>
                <a:cubicBezTo>
                  <a:pt x="514939" y="86267"/>
                  <a:pt x="564681" y="85473"/>
                  <a:pt x="590081" y="73302"/>
                </a:cubicBezTo>
                <a:cubicBezTo>
                  <a:pt x="615481" y="61131"/>
                  <a:pt x="660461" y="19062"/>
                  <a:pt x="655169" y="82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1" name="Freeform: Shape 450">
            <a:extLst>
              <a:ext uri="{FF2B5EF4-FFF2-40B4-BE49-F238E27FC236}">
                <a16:creationId xmlns:a16="http://schemas.microsoft.com/office/drawing/2014/main" id="{458DB83B-6217-4D59-91FE-48D490F02269}"/>
              </a:ext>
            </a:extLst>
          </p:cNvPr>
          <p:cNvSpPr/>
          <p:nvPr/>
        </p:nvSpPr>
        <p:spPr>
          <a:xfrm>
            <a:off x="4286008" y="5120994"/>
            <a:ext cx="328760" cy="309563"/>
          </a:xfrm>
          <a:custGeom>
            <a:avLst/>
            <a:gdLst>
              <a:gd name="connsiteX0" fmla="*/ 218720 w 438346"/>
              <a:gd name="connsiteY0" fmla="*/ 4466 h 412750"/>
              <a:gd name="connsiteX1" fmla="*/ 317145 w 438346"/>
              <a:gd name="connsiteY1" fmla="*/ 52091 h 412750"/>
              <a:gd name="connsiteX2" fmla="*/ 413982 w 438346"/>
              <a:gd name="connsiteY2" fmla="*/ 147341 h 412750"/>
              <a:gd name="connsiteX3" fmla="*/ 409220 w 438346"/>
              <a:gd name="connsiteY3" fmla="*/ 212429 h 412750"/>
              <a:gd name="connsiteX4" fmla="*/ 433032 w 438346"/>
              <a:gd name="connsiteY4" fmla="*/ 358479 h 412750"/>
              <a:gd name="connsiteX5" fmla="*/ 431445 w 438346"/>
              <a:gd name="connsiteY5" fmla="*/ 412454 h 412750"/>
              <a:gd name="connsiteX6" fmla="*/ 360007 w 438346"/>
              <a:gd name="connsiteY6" fmla="*/ 377529 h 412750"/>
              <a:gd name="connsiteX7" fmla="*/ 315557 w 438346"/>
              <a:gd name="connsiteY7" fmla="*/ 321966 h 412750"/>
              <a:gd name="connsiteX8" fmla="*/ 247295 w 438346"/>
              <a:gd name="connsiteY8" fmla="*/ 301329 h 412750"/>
              <a:gd name="connsiteX9" fmla="*/ 182207 w 438346"/>
              <a:gd name="connsiteY9" fmla="*/ 317204 h 412750"/>
              <a:gd name="connsiteX10" fmla="*/ 75845 w 438346"/>
              <a:gd name="connsiteY10" fmla="*/ 301329 h 412750"/>
              <a:gd name="connsiteX11" fmla="*/ 10757 w 438346"/>
              <a:gd name="connsiteY11" fmla="*/ 317204 h 412750"/>
              <a:gd name="connsiteX12" fmla="*/ 10757 w 438346"/>
              <a:gd name="connsiteY12" fmla="*/ 291804 h 412750"/>
              <a:gd name="connsiteX13" fmla="*/ 115532 w 438346"/>
              <a:gd name="connsiteY13" fmla="*/ 161629 h 412750"/>
              <a:gd name="connsiteX14" fmla="*/ 218720 w 438346"/>
              <a:gd name="connsiteY14" fmla="*/ 4466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8346" h="412750">
                <a:moveTo>
                  <a:pt x="218720" y="4466"/>
                </a:moveTo>
                <a:cubicBezTo>
                  <a:pt x="252322" y="-13790"/>
                  <a:pt x="284601" y="28279"/>
                  <a:pt x="317145" y="52091"/>
                </a:cubicBezTo>
                <a:cubicBezTo>
                  <a:pt x="349689" y="75903"/>
                  <a:pt x="398636" y="120618"/>
                  <a:pt x="413982" y="147341"/>
                </a:cubicBezTo>
                <a:cubicBezTo>
                  <a:pt x="429328" y="174064"/>
                  <a:pt x="406045" y="177239"/>
                  <a:pt x="409220" y="212429"/>
                </a:cubicBezTo>
                <a:cubicBezTo>
                  <a:pt x="412395" y="247619"/>
                  <a:pt x="429328" y="325141"/>
                  <a:pt x="433032" y="358479"/>
                </a:cubicBezTo>
                <a:cubicBezTo>
                  <a:pt x="436736" y="391817"/>
                  <a:pt x="443616" y="409279"/>
                  <a:pt x="431445" y="412454"/>
                </a:cubicBezTo>
                <a:cubicBezTo>
                  <a:pt x="419274" y="415629"/>
                  <a:pt x="379322" y="392610"/>
                  <a:pt x="360007" y="377529"/>
                </a:cubicBezTo>
                <a:cubicBezTo>
                  <a:pt x="340692" y="362448"/>
                  <a:pt x="334342" y="334666"/>
                  <a:pt x="315557" y="321966"/>
                </a:cubicBezTo>
                <a:cubicBezTo>
                  <a:pt x="296772" y="309266"/>
                  <a:pt x="269520" y="302123"/>
                  <a:pt x="247295" y="301329"/>
                </a:cubicBezTo>
                <a:cubicBezTo>
                  <a:pt x="225070" y="300535"/>
                  <a:pt x="210782" y="317204"/>
                  <a:pt x="182207" y="317204"/>
                </a:cubicBezTo>
                <a:cubicBezTo>
                  <a:pt x="153632" y="317204"/>
                  <a:pt x="104420" y="301329"/>
                  <a:pt x="75845" y="301329"/>
                </a:cubicBezTo>
                <a:cubicBezTo>
                  <a:pt x="47270" y="301329"/>
                  <a:pt x="21605" y="318791"/>
                  <a:pt x="10757" y="317204"/>
                </a:cubicBezTo>
                <a:cubicBezTo>
                  <a:pt x="-91" y="315617"/>
                  <a:pt x="-6705" y="317733"/>
                  <a:pt x="10757" y="291804"/>
                </a:cubicBezTo>
                <a:cubicBezTo>
                  <a:pt x="28219" y="265875"/>
                  <a:pt x="83253" y="204492"/>
                  <a:pt x="115532" y="161629"/>
                </a:cubicBezTo>
                <a:cubicBezTo>
                  <a:pt x="147811" y="118767"/>
                  <a:pt x="185118" y="22722"/>
                  <a:pt x="218720" y="446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2" name="Freeform: Shape 451">
            <a:extLst>
              <a:ext uri="{FF2B5EF4-FFF2-40B4-BE49-F238E27FC236}">
                <a16:creationId xmlns:a16="http://schemas.microsoft.com/office/drawing/2014/main" id="{06C5855C-C4EB-4850-B417-4CA4E2C2043E}"/>
              </a:ext>
            </a:extLst>
          </p:cNvPr>
          <p:cNvSpPr/>
          <p:nvPr/>
        </p:nvSpPr>
        <p:spPr>
          <a:xfrm rot="152692">
            <a:off x="4367025" y="5157741"/>
            <a:ext cx="198129" cy="198572"/>
          </a:xfrm>
          <a:custGeom>
            <a:avLst/>
            <a:gdLst>
              <a:gd name="connsiteX0" fmla="*/ 218720 w 438346"/>
              <a:gd name="connsiteY0" fmla="*/ 4466 h 412750"/>
              <a:gd name="connsiteX1" fmla="*/ 317145 w 438346"/>
              <a:gd name="connsiteY1" fmla="*/ 52091 h 412750"/>
              <a:gd name="connsiteX2" fmla="*/ 413982 w 438346"/>
              <a:gd name="connsiteY2" fmla="*/ 147341 h 412750"/>
              <a:gd name="connsiteX3" fmla="*/ 409220 w 438346"/>
              <a:gd name="connsiteY3" fmla="*/ 212429 h 412750"/>
              <a:gd name="connsiteX4" fmla="*/ 433032 w 438346"/>
              <a:gd name="connsiteY4" fmla="*/ 358479 h 412750"/>
              <a:gd name="connsiteX5" fmla="*/ 431445 w 438346"/>
              <a:gd name="connsiteY5" fmla="*/ 412454 h 412750"/>
              <a:gd name="connsiteX6" fmla="*/ 360007 w 438346"/>
              <a:gd name="connsiteY6" fmla="*/ 377529 h 412750"/>
              <a:gd name="connsiteX7" fmla="*/ 315557 w 438346"/>
              <a:gd name="connsiteY7" fmla="*/ 321966 h 412750"/>
              <a:gd name="connsiteX8" fmla="*/ 247295 w 438346"/>
              <a:gd name="connsiteY8" fmla="*/ 301329 h 412750"/>
              <a:gd name="connsiteX9" fmla="*/ 182207 w 438346"/>
              <a:gd name="connsiteY9" fmla="*/ 317204 h 412750"/>
              <a:gd name="connsiteX10" fmla="*/ 75845 w 438346"/>
              <a:gd name="connsiteY10" fmla="*/ 301329 h 412750"/>
              <a:gd name="connsiteX11" fmla="*/ 10757 w 438346"/>
              <a:gd name="connsiteY11" fmla="*/ 317204 h 412750"/>
              <a:gd name="connsiteX12" fmla="*/ 10757 w 438346"/>
              <a:gd name="connsiteY12" fmla="*/ 291804 h 412750"/>
              <a:gd name="connsiteX13" fmla="*/ 115532 w 438346"/>
              <a:gd name="connsiteY13" fmla="*/ 161629 h 412750"/>
              <a:gd name="connsiteX14" fmla="*/ 218720 w 438346"/>
              <a:gd name="connsiteY14" fmla="*/ 4466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8346" h="412750">
                <a:moveTo>
                  <a:pt x="218720" y="4466"/>
                </a:moveTo>
                <a:cubicBezTo>
                  <a:pt x="252322" y="-13790"/>
                  <a:pt x="284601" y="28279"/>
                  <a:pt x="317145" y="52091"/>
                </a:cubicBezTo>
                <a:cubicBezTo>
                  <a:pt x="349689" y="75903"/>
                  <a:pt x="398636" y="120618"/>
                  <a:pt x="413982" y="147341"/>
                </a:cubicBezTo>
                <a:cubicBezTo>
                  <a:pt x="429328" y="174064"/>
                  <a:pt x="406045" y="177239"/>
                  <a:pt x="409220" y="212429"/>
                </a:cubicBezTo>
                <a:cubicBezTo>
                  <a:pt x="412395" y="247619"/>
                  <a:pt x="429328" y="325141"/>
                  <a:pt x="433032" y="358479"/>
                </a:cubicBezTo>
                <a:cubicBezTo>
                  <a:pt x="436736" y="391817"/>
                  <a:pt x="443616" y="409279"/>
                  <a:pt x="431445" y="412454"/>
                </a:cubicBezTo>
                <a:cubicBezTo>
                  <a:pt x="419274" y="415629"/>
                  <a:pt x="379322" y="392610"/>
                  <a:pt x="360007" y="377529"/>
                </a:cubicBezTo>
                <a:cubicBezTo>
                  <a:pt x="340692" y="362448"/>
                  <a:pt x="334342" y="334666"/>
                  <a:pt x="315557" y="321966"/>
                </a:cubicBezTo>
                <a:cubicBezTo>
                  <a:pt x="296772" y="309266"/>
                  <a:pt x="269520" y="302123"/>
                  <a:pt x="247295" y="301329"/>
                </a:cubicBezTo>
                <a:cubicBezTo>
                  <a:pt x="225070" y="300535"/>
                  <a:pt x="210782" y="317204"/>
                  <a:pt x="182207" y="317204"/>
                </a:cubicBezTo>
                <a:cubicBezTo>
                  <a:pt x="153632" y="317204"/>
                  <a:pt x="104420" y="301329"/>
                  <a:pt x="75845" y="301329"/>
                </a:cubicBezTo>
                <a:cubicBezTo>
                  <a:pt x="47270" y="301329"/>
                  <a:pt x="21605" y="318791"/>
                  <a:pt x="10757" y="317204"/>
                </a:cubicBezTo>
                <a:cubicBezTo>
                  <a:pt x="-91" y="315617"/>
                  <a:pt x="-6705" y="317733"/>
                  <a:pt x="10757" y="291804"/>
                </a:cubicBezTo>
                <a:cubicBezTo>
                  <a:pt x="28219" y="265875"/>
                  <a:pt x="83253" y="204492"/>
                  <a:pt x="115532" y="161629"/>
                </a:cubicBezTo>
                <a:cubicBezTo>
                  <a:pt x="147811" y="118767"/>
                  <a:pt x="185118" y="22722"/>
                  <a:pt x="218720" y="44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3" name="Freeform: Shape 452">
            <a:extLst>
              <a:ext uri="{FF2B5EF4-FFF2-40B4-BE49-F238E27FC236}">
                <a16:creationId xmlns:a16="http://schemas.microsoft.com/office/drawing/2014/main" id="{41058F36-3611-478B-AA72-AF6CB511F9F1}"/>
              </a:ext>
            </a:extLst>
          </p:cNvPr>
          <p:cNvSpPr/>
          <p:nvPr/>
        </p:nvSpPr>
        <p:spPr>
          <a:xfrm>
            <a:off x="4958734" y="4827571"/>
            <a:ext cx="597694" cy="773906"/>
          </a:xfrm>
          <a:custGeom>
            <a:avLst/>
            <a:gdLst>
              <a:gd name="connsiteX0" fmla="*/ 0 w 796925"/>
              <a:gd name="connsiteY0" fmla="*/ 0 h 1031875"/>
              <a:gd name="connsiteX1" fmla="*/ 796925 w 796925"/>
              <a:gd name="connsiteY1" fmla="*/ 1031875 h 103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6925" h="1031875">
                <a:moveTo>
                  <a:pt x="0" y="0"/>
                </a:moveTo>
                <a:lnTo>
                  <a:pt x="796925" y="1031875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54" name="Freeform: Shape 453">
            <a:extLst>
              <a:ext uri="{FF2B5EF4-FFF2-40B4-BE49-F238E27FC236}">
                <a16:creationId xmlns:a16="http://schemas.microsoft.com/office/drawing/2014/main" id="{A508A977-85A2-4A8F-82FA-4C0BBD329B11}"/>
              </a:ext>
            </a:extLst>
          </p:cNvPr>
          <p:cNvSpPr/>
          <p:nvPr/>
        </p:nvSpPr>
        <p:spPr>
          <a:xfrm>
            <a:off x="4007307" y="4817361"/>
            <a:ext cx="626027" cy="860468"/>
          </a:xfrm>
          <a:custGeom>
            <a:avLst/>
            <a:gdLst>
              <a:gd name="connsiteX0" fmla="*/ 842963 w 842963"/>
              <a:gd name="connsiteY0" fmla="*/ 0 h 1139825"/>
              <a:gd name="connsiteX1" fmla="*/ 0 w 842963"/>
              <a:gd name="connsiteY1" fmla="*/ 1139825 h 1139825"/>
              <a:gd name="connsiteX2" fmla="*/ 0 w 842963"/>
              <a:gd name="connsiteY2" fmla="*/ 1139825 h 113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2963" h="1139825">
                <a:moveTo>
                  <a:pt x="842963" y="0"/>
                </a:moveTo>
                <a:lnTo>
                  <a:pt x="0" y="1139825"/>
                </a:lnTo>
                <a:lnTo>
                  <a:pt x="0" y="1139825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55" name="Freeform: Shape 454">
            <a:extLst>
              <a:ext uri="{FF2B5EF4-FFF2-40B4-BE49-F238E27FC236}">
                <a16:creationId xmlns:a16="http://schemas.microsoft.com/office/drawing/2014/main" id="{8C39BD6A-B2F5-4DEA-A204-ADD2719B9773}"/>
              </a:ext>
            </a:extLst>
          </p:cNvPr>
          <p:cNvSpPr/>
          <p:nvPr/>
        </p:nvSpPr>
        <p:spPr>
          <a:xfrm rot="11888961">
            <a:off x="4538852" y="1233479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56" name="Freeform: Shape 455">
            <a:extLst>
              <a:ext uri="{FF2B5EF4-FFF2-40B4-BE49-F238E27FC236}">
                <a16:creationId xmlns:a16="http://schemas.microsoft.com/office/drawing/2014/main" id="{31FCE9E8-46C2-4613-B757-B57F3FA1C380}"/>
              </a:ext>
            </a:extLst>
          </p:cNvPr>
          <p:cNvSpPr/>
          <p:nvPr/>
        </p:nvSpPr>
        <p:spPr>
          <a:xfrm>
            <a:off x="4920540" y="1408046"/>
            <a:ext cx="169973" cy="64190"/>
          </a:xfrm>
          <a:custGeom>
            <a:avLst/>
            <a:gdLst>
              <a:gd name="connsiteX0" fmla="*/ 13246 w 226631"/>
              <a:gd name="connsiteY0" fmla="*/ 620 h 85587"/>
              <a:gd name="connsiteX1" fmla="*/ 29121 w 226631"/>
              <a:gd name="connsiteY1" fmla="*/ 78407 h 85587"/>
              <a:gd name="connsiteX2" fmla="*/ 105321 w 226631"/>
              <a:gd name="connsiteY2" fmla="*/ 45070 h 85587"/>
              <a:gd name="connsiteX3" fmla="*/ 132308 w 226631"/>
              <a:gd name="connsiteY3" fmla="*/ 45070 h 85587"/>
              <a:gd name="connsiteX4" fmla="*/ 173583 w 226631"/>
              <a:gd name="connsiteY4" fmla="*/ 73645 h 85587"/>
              <a:gd name="connsiteX5" fmla="*/ 186283 w 226631"/>
              <a:gd name="connsiteY5" fmla="*/ 84757 h 85587"/>
              <a:gd name="connsiteX6" fmla="*/ 200571 w 226631"/>
              <a:gd name="connsiteY6" fmla="*/ 53007 h 85587"/>
              <a:gd name="connsiteX7" fmla="*/ 216446 w 226631"/>
              <a:gd name="connsiteY7" fmla="*/ 41895 h 85587"/>
              <a:gd name="connsiteX8" fmla="*/ 13246 w 226631"/>
              <a:gd name="connsiteY8" fmla="*/ 620 h 8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631" h="85587">
                <a:moveTo>
                  <a:pt x="13246" y="620"/>
                </a:moveTo>
                <a:cubicBezTo>
                  <a:pt x="-17975" y="6705"/>
                  <a:pt x="13775" y="70999"/>
                  <a:pt x="29121" y="78407"/>
                </a:cubicBezTo>
                <a:cubicBezTo>
                  <a:pt x="44467" y="85815"/>
                  <a:pt x="88123" y="50626"/>
                  <a:pt x="105321" y="45070"/>
                </a:cubicBezTo>
                <a:cubicBezTo>
                  <a:pt x="122519" y="39514"/>
                  <a:pt x="120931" y="40308"/>
                  <a:pt x="132308" y="45070"/>
                </a:cubicBezTo>
                <a:cubicBezTo>
                  <a:pt x="143685" y="49832"/>
                  <a:pt x="164587" y="67030"/>
                  <a:pt x="173583" y="73645"/>
                </a:cubicBezTo>
                <a:cubicBezTo>
                  <a:pt x="182579" y="80260"/>
                  <a:pt x="181785" y="88197"/>
                  <a:pt x="186283" y="84757"/>
                </a:cubicBezTo>
                <a:cubicBezTo>
                  <a:pt x="190781" y="81317"/>
                  <a:pt x="195544" y="60151"/>
                  <a:pt x="200571" y="53007"/>
                </a:cubicBezTo>
                <a:cubicBezTo>
                  <a:pt x="205598" y="45863"/>
                  <a:pt x="244757" y="48774"/>
                  <a:pt x="216446" y="41895"/>
                </a:cubicBezTo>
                <a:cubicBezTo>
                  <a:pt x="188135" y="35016"/>
                  <a:pt x="44467" y="-5465"/>
                  <a:pt x="13246" y="6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7" name="Freeform: Shape 456">
            <a:extLst>
              <a:ext uri="{FF2B5EF4-FFF2-40B4-BE49-F238E27FC236}">
                <a16:creationId xmlns:a16="http://schemas.microsoft.com/office/drawing/2014/main" id="{5B905595-A8DC-41D1-8A24-421668833660}"/>
              </a:ext>
            </a:extLst>
          </p:cNvPr>
          <p:cNvSpPr/>
          <p:nvPr/>
        </p:nvSpPr>
        <p:spPr>
          <a:xfrm>
            <a:off x="4926570" y="5256583"/>
            <a:ext cx="169973" cy="64190"/>
          </a:xfrm>
          <a:custGeom>
            <a:avLst/>
            <a:gdLst>
              <a:gd name="connsiteX0" fmla="*/ 13246 w 226631"/>
              <a:gd name="connsiteY0" fmla="*/ 620 h 85587"/>
              <a:gd name="connsiteX1" fmla="*/ 29121 w 226631"/>
              <a:gd name="connsiteY1" fmla="*/ 78407 h 85587"/>
              <a:gd name="connsiteX2" fmla="*/ 105321 w 226631"/>
              <a:gd name="connsiteY2" fmla="*/ 45070 h 85587"/>
              <a:gd name="connsiteX3" fmla="*/ 132308 w 226631"/>
              <a:gd name="connsiteY3" fmla="*/ 45070 h 85587"/>
              <a:gd name="connsiteX4" fmla="*/ 173583 w 226631"/>
              <a:gd name="connsiteY4" fmla="*/ 73645 h 85587"/>
              <a:gd name="connsiteX5" fmla="*/ 186283 w 226631"/>
              <a:gd name="connsiteY5" fmla="*/ 84757 h 85587"/>
              <a:gd name="connsiteX6" fmla="*/ 200571 w 226631"/>
              <a:gd name="connsiteY6" fmla="*/ 53007 h 85587"/>
              <a:gd name="connsiteX7" fmla="*/ 216446 w 226631"/>
              <a:gd name="connsiteY7" fmla="*/ 41895 h 85587"/>
              <a:gd name="connsiteX8" fmla="*/ 13246 w 226631"/>
              <a:gd name="connsiteY8" fmla="*/ 620 h 8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631" h="85587">
                <a:moveTo>
                  <a:pt x="13246" y="620"/>
                </a:moveTo>
                <a:cubicBezTo>
                  <a:pt x="-17975" y="6705"/>
                  <a:pt x="13775" y="70999"/>
                  <a:pt x="29121" y="78407"/>
                </a:cubicBezTo>
                <a:cubicBezTo>
                  <a:pt x="44467" y="85815"/>
                  <a:pt x="88123" y="50626"/>
                  <a:pt x="105321" y="45070"/>
                </a:cubicBezTo>
                <a:cubicBezTo>
                  <a:pt x="122519" y="39514"/>
                  <a:pt x="120931" y="40308"/>
                  <a:pt x="132308" y="45070"/>
                </a:cubicBezTo>
                <a:cubicBezTo>
                  <a:pt x="143685" y="49832"/>
                  <a:pt x="164587" y="67030"/>
                  <a:pt x="173583" y="73645"/>
                </a:cubicBezTo>
                <a:cubicBezTo>
                  <a:pt x="182579" y="80260"/>
                  <a:pt x="181785" y="88197"/>
                  <a:pt x="186283" y="84757"/>
                </a:cubicBezTo>
                <a:cubicBezTo>
                  <a:pt x="190781" y="81317"/>
                  <a:pt x="195544" y="60151"/>
                  <a:pt x="200571" y="53007"/>
                </a:cubicBezTo>
                <a:cubicBezTo>
                  <a:pt x="205598" y="45863"/>
                  <a:pt x="244757" y="48774"/>
                  <a:pt x="216446" y="41895"/>
                </a:cubicBezTo>
                <a:cubicBezTo>
                  <a:pt x="188135" y="35016"/>
                  <a:pt x="44467" y="-5465"/>
                  <a:pt x="13246" y="6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8" name="Freeform: Shape 457">
            <a:extLst>
              <a:ext uri="{FF2B5EF4-FFF2-40B4-BE49-F238E27FC236}">
                <a16:creationId xmlns:a16="http://schemas.microsoft.com/office/drawing/2014/main" id="{878BCF4A-95DD-4B99-B0B2-3B169BCFD23A}"/>
              </a:ext>
            </a:extLst>
          </p:cNvPr>
          <p:cNvSpPr/>
          <p:nvPr/>
        </p:nvSpPr>
        <p:spPr>
          <a:xfrm rot="11837424">
            <a:off x="4534799" y="5082085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59" name="Freeform: Shape 458">
            <a:extLst>
              <a:ext uri="{FF2B5EF4-FFF2-40B4-BE49-F238E27FC236}">
                <a16:creationId xmlns:a16="http://schemas.microsoft.com/office/drawing/2014/main" id="{46AD34D3-5A46-44F5-999D-EC9B5E422660}"/>
              </a:ext>
            </a:extLst>
          </p:cNvPr>
          <p:cNvSpPr/>
          <p:nvPr/>
        </p:nvSpPr>
        <p:spPr>
          <a:xfrm rot="248357">
            <a:off x="4953159" y="1487089"/>
            <a:ext cx="390275" cy="157907"/>
          </a:xfrm>
          <a:custGeom>
            <a:avLst/>
            <a:gdLst>
              <a:gd name="connsiteX0" fmla="*/ 2284 w 486661"/>
              <a:gd name="connsiteY0" fmla="*/ 185372 h 185441"/>
              <a:gd name="connsiteX1" fmla="*/ 84834 w 486661"/>
              <a:gd name="connsiteY1" fmla="*/ 164734 h 185441"/>
              <a:gd name="connsiteX2" fmla="*/ 151509 w 486661"/>
              <a:gd name="connsiteY2" fmla="*/ 144097 h 185441"/>
              <a:gd name="connsiteX3" fmla="*/ 186434 w 486661"/>
              <a:gd name="connsiteY3" fmla="*/ 118697 h 185441"/>
              <a:gd name="connsiteX4" fmla="*/ 218184 w 486661"/>
              <a:gd name="connsiteY4" fmla="*/ 105997 h 185441"/>
              <a:gd name="connsiteX5" fmla="*/ 251521 w 486661"/>
              <a:gd name="connsiteY5" fmla="*/ 105997 h 185441"/>
              <a:gd name="connsiteX6" fmla="*/ 292796 w 486661"/>
              <a:gd name="connsiteY6" fmla="*/ 104409 h 185441"/>
              <a:gd name="connsiteX7" fmla="*/ 324546 w 486661"/>
              <a:gd name="connsiteY7" fmla="*/ 85359 h 185441"/>
              <a:gd name="connsiteX8" fmla="*/ 353121 w 486661"/>
              <a:gd name="connsiteY8" fmla="*/ 66309 h 185441"/>
              <a:gd name="connsiteX9" fmla="*/ 394396 w 486661"/>
              <a:gd name="connsiteY9" fmla="*/ 50434 h 185441"/>
              <a:gd name="connsiteX10" fmla="*/ 429321 w 486661"/>
              <a:gd name="connsiteY10" fmla="*/ 29797 h 185441"/>
              <a:gd name="connsiteX11" fmla="*/ 449959 w 486661"/>
              <a:gd name="connsiteY11" fmla="*/ 13922 h 185441"/>
              <a:gd name="connsiteX12" fmla="*/ 459484 w 486661"/>
              <a:gd name="connsiteY12" fmla="*/ 1222 h 185441"/>
              <a:gd name="connsiteX13" fmla="*/ 462659 w 486661"/>
              <a:gd name="connsiteY13" fmla="*/ 1222 h 185441"/>
              <a:gd name="connsiteX14" fmla="*/ 472184 w 486661"/>
              <a:gd name="connsiteY14" fmla="*/ 7572 h 185441"/>
              <a:gd name="connsiteX15" fmla="*/ 486471 w 486661"/>
              <a:gd name="connsiteY15" fmla="*/ 29797 h 185441"/>
              <a:gd name="connsiteX16" fmla="*/ 461071 w 486661"/>
              <a:gd name="connsiteY16" fmla="*/ 42497 h 185441"/>
              <a:gd name="connsiteX17" fmla="*/ 432496 w 486661"/>
              <a:gd name="connsiteY17" fmla="*/ 71072 h 185441"/>
              <a:gd name="connsiteX18" fmla="*/ 337246 w 486661"/>
              <a:gd name="connsiteY18" fmla="*/ 110759 h 185441"/>
              <a:gd name="connsiteX19" fmla="*/ 238821 w 486661"/>
              <a:gd name="connsiteY19" fmla="*/ 158384 h 185441"/>
              <a:gd name="connsiteX20" fmla="*/ 181671 w 486661"/>
              <a:gd name="connsiteY20" fmla="*/ 171084 h 185441"/>
              <a:gd name="connsiteX21" fmla="*/ 2284 w 486661"/>
              <a:gd name="connsiteY21" fmla="*/ 185372 h 185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6661" h="185441">
                <a:moveTo>
                  <a:pt x="2284" y="185372"/>
                </a:moveTo>
                <a:cubicBezTo>
                  <a:pt x="-13855" y="184314"/>
                  <a:pt x="59963" y="171613"/>
                  <a:pt x="84834" y="164734"/>
                </a:cubicBezTo>
                <a:cubicBezTo>
                  <a:pt x="109705" y="157855"/>
                  <a:pt x="134576" y="151770"/>
                  <a:pt x="151509" y="144097"/>
                </a:cubicBezTo>
                <a:cubicBezTo>
                  <a:pt x="168442" y="136424"/>
                  <a:pt x="175322" y="125047"/>
                  <a:pt x="186434" y="118697"/>
                </a:cubicBezTo>
                <a:cubicBezTo>
                  <a:pt x="197546" y="112347"/>
                  <a:pt x="207336" y="108114"/>
                  <a:pt x="218184" y="105997"/>
                </a:cubicBezTo>
                <a:cubicBezTo>
                  <a:pt x="229032" y="103880"/>
                  <a:pt x="239086" y="106262"/>
                  <a:pt x="251521" y="105997"/>
                </a:cubicBezTo>
                <a:cubicBezTo>
                  <a:pt x="263956" y="105732"/>
                  <a:pt x="280625" y="107849"/>
                  <a:pt x="292796" y="104409"/>
                </a:cubicBezTo>
                <a:cubicBezTo>
                  <a:pt x="304967" y="100969"/>
                  <a:pt x="314492" y="91709"/>
                  <a:pt x="324546" y="85359"/>
                </a:cubicBezTo>
                <a:cubicBezTo>
                  <a:pt x="334600" y="79009"/>
                  <a:pt x="341479" y="72130"/>
                  <a:pt x="353121" y="66309"/>
                </a:cubicBezTo>
                <a:cubicBezTo>
                  <a:pt x="364763" y="60488"/>
                  <a:pt x="381696" y="56519"/>
                  <a:pt x="394396" y="50434"/>
                </a:cubicBezTo>
                <a:cubicBezTo>
                  <a:pt x="407096" y="44349"/>
                  <a:pt x="420060" y="35882"/>
                  <a:pt x="429321" y="29797"/>
                </a:cubicBezTo>
                <a:cubicBezTo>
                  <a:pt x="438582" y="23712"/>
                  <a:pt x="444932" y="18684"/>
                  <a:pt x="449959" y="13922"/>
                </a:cubicBezTo>
                <a:cubicBezTo>
                  <a:pt x="454986" y="9160"/>
                  <a:pt x="457367" y="3339"/>
                  <a:pt x="459484" y="1222"/>
                </a:cubicBezTo>
                <a:cubicBezTo>
                  <a:pt x="461601" y="-895"/>
                  <a:pt x="460542" y="164"/>
                  <a:pt x="462659" y="1222"/>
                </a:cubicBezTo>
                <a:cubicBezTo>
                  <a:pt x="464776" y="2280"/>
                  <a:pt x="468215" y="2810"/>
                  <a:pt x="472184" y="7572"/>
                </a:cubicBezTo>
                <a:cubicBezTo>
                  <a:pt x="476153" y="12334"/>
                  <a:pt x="488323" y="23976"/>
                  <a:pt x="486471" y="29797"/>
                </a:cubicBezTo>
                <a:cubicBezTo>
                  <a:pt x="484619" y="35618"/>
                  <a:pt x="470067" y="35618"/>
                  <a:pt x="461071" y="42497"/>
                </a:cubicBezTo>
                <a:cubicBezTo>
                  <a:pt x="452075" y="49376"/>
                  <a:pt x="453134" y="59695"/>
                  <a:pt x="432496" y="71072"/>
                </a:cubicBezTo>
                <a:cubicBezTo>
                  <a:pt x="411859" y="82449"/>
                  <a:pt x="369525" y="96207"/>
                  <a:pt x="337246" y="110759"/>
                </a:cubicBezTo>
                <a:cubicBezTo>
                  <a:pt x="304967" y="125311"/>
                  <a:pt x="264750" y="148330"/>
                  <a:pt x="238821" y="158384"/>
                </a:cubicBezTo>
                <a:cubicBezTo>
                  <a:pt x="212892" y="168438"/>
                  <a:pt x="214744" y="167115"/>
                  <a:pt x="181671" y="171084"/>
                </a:cubicBezTo>
                <a:cubicBezTo>
                  <a:pt x="148598" y="175053"/>
                  <a:pt x="18423" y="186430"/>
                  <a:pt x="2284" y="1853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0" name="Freeform: Shape 459">
            <a:extLst>
              <a:ext uri="{FF2B5EF4-FFF2-40B4-BE49-F238E27FC236}">
                <a16:creationId xmlns:a16="http://schemas.microsoft.com/office/drawing/2014/main" id="{CF3E7F27-7FB2-4700-B18C-11157A01B810}"/>
              </a:ext>
            </a:extLst>
          </p:cNvPr>
          <p:cNvSpPr/>
          <p:nvPr/>
        </p:nvSpPr>
        <p:spPr>
          <a:xfrm>
            <a:off x="4814986" y="5067484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1" name="Freeform: Shape 460">
            <a:extLst>
              <a:ext uri="{FF2B5EF4-FFF2-40B4-BE49-F238E27FC236}">
                <a16:creationId xmlns:a16="http://schemas.microsoft.com/office/drawing/2014/main" id="{9AB5254B-FDF5-4B9C-AD8E-D63227B2A8FD}"/>
              </a:ext>
            </a:extLst>
          </p:cNvPr>
          <p:cNvSpPr/>
          <p:nvPr/>
        </p:nvSpPr>
        <p:spPr>
          <a:xfrm>
            <a:off x="4582373" y="5742401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2" name="Freeform: Shape 461">
            <a:extLst>
              <a:ext uri="{FF2B5EF4-FFF2-40B4-BE49-F238E27FC236}">
                <a16:creationId xmlns:a16="http://schemas.microsoft.com/office/drawing/2014/main" id="{86E289D4-C781-4490-A24F-1152AE271B12}"/>
              </a:ext>
            </a:extLst>
          </p:cNvPr>
          <p:cNvSpPr/>
          <p:nvPr/>
        </p:nvSpPr>
        <p:spPr>
          <a:xfrm>
            <a:off x="4778913" y="1233275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3" name="Freeform: Shape 462">
            <a:extLst>
              <a:ext uri="{FF2B5EF4-FFF2-40B4-BE49-F238E27FC236}">
                <a16:creationId xmlns:a16="http://schemas.microsoft.com/office/drawing/2014/main" id="{0E9BAE51-26C7-422E-9575-377D9722CEDB}"/>
              </a:ext>
            </a:extLst>
          </p:cNvPr>
          <p:cNvSpPr/>
          <p:nvPr/>
        </p:nvSpPr>
        <p:spPr>
          <a:xfrm>
            <a:off x="4897975" y="1435288"/>
            <a:ext cx="434747" cy="188119"/>
          </a:xfrm>
          <a:custGeom>
            <a:avLst/>
            <a:gdLst>
              <a:gd name="connsiteX0" fmla="*/ 0 w 579662"/>
              <a:gd name="connsiteY0" fmla="*/ 250825 h 250825"/>
              <a:gd name="connsiteX1" fmla="*/ 55563 w 579662"/>
              <a:gd name="connsiteY1" fmla="*/ 247650 h 250825"/>
              <a:gd name="connsiteX2" fmla="*/ 117475 w 579662"/>
              <a:gd name="connsiteY2" fmla="*/ 241300 h 250825"/>
              <a:gd name="connsiteX3" fmla="*/ 211138 w 579662"/>
              <a:gd name="connsiteY3" fmla="*/ 214313 h 250825"/>
              <a:gd name="connsiteX4" fmla="*/ 311150 w 579662"/>
              <a:gd name="connsiteY4" fmla="*/ 171450 h 250825"/>
              <a:gd name="connsiteX5" fmla="*/ 368300 w 579662"/>
              <a:gd name="connsiteY5" fmla="*/ 165100 h 250825"/>
              <a:gd name="connsiteX6" fmla="*/ 434975 w 579662"/>
              <a:gd name="connsiteY6" fmla="*/ 141288 h 250825"/>
              <a:gd name="connsiteX7" fmla="*/ 498475 w 579662"/>
              <a:gd name="connsiteY7" fmla="*/ 100013 h 250825"/>
              <a:gd name="connsiteX8" fmla="*/ 541338 w 579662"/>
              <a:gd name="connsiteY8" fmla="*/ 69850 h 250825"/>
              <a:gd name="connsiteX9" fmla="*/ 563563 w 579662"/>
              <a:gd name="connsiteY9" fmla="*/ 61913 h 250825"/>
              <a:gd name="connsiteX10" fmla="*/ 579438 w 579662"/>
              <a:gd name="connsiteY10" fmla="*/ 55563 h 250825"/>
              <a:gd name="connsiteX11" fmla="*/ 571500 w 579662"/>
              <a:gd name="connsiteY11" fmla="*/ 49213 h 250825"/>
              <a:gd name="connsiteX12" fmla="*/ 552450 w 579662"/>
              <a:gd name="connsiteY12" fmla="*/ 34925 h 250825"/>
              <a:gd name="connsiteX13" fmla="*/ 525463 w 579662"/>
              <a:gd name="connsiteY13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9662" h="250825">
                <a:moveTo>
                  <a:pt x="0" y="250825"/>
                </a:moveTo>
                <a:cubicBezTo>
                  <a:pt x="17992" y="250031"/>
                  <a:pt x="35984" y="249237"/>
                  <a:pt x="55563" y="247650"/>
                </a:cubicBezTo>
                <a:cubicBezTo>
                  <a:pt x="75142" y="246063"/>
                  <a:pt x="91546" y="246856"/>
                  <a:pt x="117475" y="241300"/>
                </a:cubicBezTo>
                <a:cubicBezTo>
                  <a:pt x="143404" y="235744"/>
                  <a:pt x="178859" y="225955"/>
                  <a:pt x="211138" y="214313"/>
                </a:cubicBezTo>
                <a:cubicBezTo>
                  <a:pt x="243417" y="202671"/>
                  <a:pt x="284956" y="179652"/>
                  <a:pt x="311150" y="171450"/>
                </a:cubicBezTo>
                <a:cubicBezTo>
                  <a:pt x="337344" y="163248"/>
                  <a:pt x="347663" y="170127"/>
                  <a:pt x="368300" y="165100"/>
                </a:cubicBezTo>
                <a:cubicBezTo>
                  <a:pt x="388937" y="160073"/>
                  <a:pt x="413279" y="152136"/>
                  <a:pt x="434975" y="141288"/>
                </a:cubicBezTo>
                <a:cubicBezTo>
                  <a:pt x="456671" y="130440"/>
                  <a:pt x="480748" y="111919"/>
                  <a:pt x="498475" y="100013"/>
                </a:cubicBezTo>
                <a:cubicBezTo>
                  <a:pt x="516202" y="88107"/>
                  <a:pt x="530490" y="76200"/>
                  <a:pt x="541338" y="69850"/>
                </a:cubicBezTo>
                <a:cubicBezTo>
                  <a:pt x="552186" y="63500"/>
                  <a:pt x="557213" y="64294"/>
                  <a:pt x="563563" y="61913"/>
                </a:cubicBezTo>
                <a:cubicBezTo>
                  <a:pt x="569913" y="59532"/>
                  <a:pt x="578115" y="57680"/>
                  <a:pt x="579438" y="55563"/>
                </a:cubicBezTo>
                <a:cubicBezTo>
                  <a:pt x="580761" y="53446"/>
                  <a:pt x="575998" y="52653"/>
                  <a:pt x="571500" y="49213"/>
                </a:cubicBezTo>
                <a:cubicBezTo>
                  <a:pt x="567002" y="45773"/>
                  <a:pt x="560123" y="43127"/>
                  <a:pt x="552450" y="34925"/>
                </a:cubicBezTo>
                <a:cubicBezTo>
                  <a:pt x="544777" y="26723"/>
                  <a:pt x="535120" y="13361"/>
                  <a:pt x="525463" y="0"/>
                </a:cubicBezTo>
              </a:path>
            </a:pathLst>
          </a:cu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4" name="Freeform: Shape 463">
            <a:extLst>
              <a:ext uri="{FF2B5EF4-FFF2-40B4-BE49-F238E27FC236}">
                <a16:creationId xmlns:a16="http://schemas.microsoft.com/office/drawing/2014/main" id="{1BDDE60C-F9EB-49CF-B179-809BF5C90274}"/>
              </a:ext>
            </a:extLst>
          </p:cNvPr>
          <p:cNvSpPr/>
          <p:nvPr/>
        </p:nvSpPr>
        <p:spPr>
          <a:xfrm>
            <a:off x="4949779" y="980479"/>
            <a:ext cx="597694" cy="773906"/>
          </a:xfrm>
          <a:custGeom>
            <a:avLst/>
            <a:gdLst>
              <a:gd name="connsiteX0" fmla="*/ 0 w 796925"/>
              <a:gd name="connsiteY0" fmla="*/ 0 h 1031875"/>
              <a:gd name="connsiteX1" fmla="*/ 796925 w 796925"/>
              <a:gd name="connsiteY1" fmla="*/ 1031875 h 103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6925" h="1031875">
                <a:moveTo>
                  <a:pt x="0" y="0"/>
                </a:moveTo>
                <a:lnTo>
                  <a:pt x="796925" y="1031875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257" name="Title 1">
            <a:extLst>
              <a:ext uri="{FF2B5EF4-FFF2-40B4-BE49-F238E27FC236}">
                <a16:creationId xmlns:a16="http://schemas.microsoft.com/office/drawing/2014/main" id="{22A4AD9B-EA36-4B8A-8EBE-7403F837BF1C}"/>
              </a:ext>
            </a:extLst>
          </p:cNvPr>
          <p:cNvSpPr txBox="1">
            <a:spLocks/>
          </p:cNvSpPr>
          <p:nvPr/>
        </p:nvSpPr>
        <p:spPr>
          <a:xfrm>
            <a:off x="5444218" y="2878518"/>
            <a:ext cx="2611047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  <a:t>Specificity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82622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Arrow Connector 55"/>
          <p:cNvCxnSpPr/>
          <p:nvPr/>
        </p:nvCxnSpPr>
        <p:spPr>
          <a:xfrm>
            <a:off x="3028950" y="4729208"/>
            <a:ext cx="3293159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604833" y="4885459"/>
            <a:ext cx="90064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lang="en-US" sz="750" dirty="0">
                <a:solidFill>
                  <a:schemeClr val="accent6">
                    <a:lumMod val="75000"/>
                  </a:schemeClr>
                </a:solidFill>
              </a:rPr>
              <a:t>RA 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[</a:t>
            </a:r>
            <a:r>
              <a:rPr lang="en-US" sz="1050" dirty="0">
                <a:solidFill>
                  <a:schemeClr val="accent6">
                    <a:lumMod val="75000"/>
                  </a:schemeClr>
                </a:solidFill>
              </a:rPr>
              <a:t>mm Hg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]</a:t>
            </a:r>
            <a:endParaRPr lang="en-US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rot="5400000">
            <a:off x="4306264" y="4726457"/>
            <a:ext cx="1143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232322" y="4790139"/>
            <a:ext cx="26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+5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4018677" y="2627228"/>
            <a:ext cx="21431" cy="208801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3714750" y="2857500"/>
            <a:ext cx="2265051" cy="1881554"/>
          </a:xfrm>
          <a:custGeom>
            <a:avLst/>
            <a:gdLst>
              <a:gd name="connsiteX0" fmla="*/ 0 w 3162300"/>
              <a:gd name="connsiteY0" fmla="*/ 2610390 h 2610390"/>
              <a:gd name="connsiteX1" fmla="*/ 1076325 w 3162300"/>
              <a:gd name="connsiteY1" fmla="*/ 429165 h 2610390"/>
              <a:gd name="connsiteX2" fmla="*/ 3162300 w 3162300"/>
              <a:gd name="connsiteY2" fmla="*/ 540 h 261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2610390">
                <a:moveTo>
                  <a:pt x="0" y="2610390"/>
                </a:moveTo>
                <a:cubicBezTo>
                  <a:pt x="274637" y="1737265"/>
                  <a:pt x="549275" y="864140"/>
                  <a:pt x="1076325" y="429165"/>
                </a:cubicBezTo>
                <a:cubicBezTo>
                  <a:pt x="1603375" y="-5810"/>
                  <a:pt x="2382837" y="-2635"/>
                  <a:pt x="3162300" y="54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Freeform 75"/>
          <p:cNvSpPr/>
          <p:nvPr/>
        </p:nvSpPr>
        <p:spPr>
          <a:xfrm>
            <a:off x="4018677" y="3131227"/>
            <a:ext cx="1189529" cy="1584016"/>
          </a:xfrm>
          <a:custGeom>
            <a:avLst/>
            <a:gdLst>
              <a:gd name="connsiteX0" fmla="*/ 0 w 1586039"/>
              <a:gd name="connsiteY0" fmla="*/ 0 h 2112021"/>
              <a:gd name="connsiteX1" fmla="*/ 1586039 w 1586039"/>
              <a:gd name="connsiteY1" fmla="*/ 2112021 h 211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6039" h="2112021">
                <a:moveTo>
                  <a:pt x="0" y="0"/>
                </a:moveTo>
                <a:lnTo>
                  <a:pt x="1586039" y="211202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Freeform 76"/>
          <p:cNvSpPr/>
          <p:nvPr/>
        </p:nvSpPr>
        <p:spPr>
          <a:xfrm>
            <a:off x="3678810" y="3137295"/>
            <a:ext cx="339866" cy="0"/>
          </a:xfrm>
          <a:custGeom>
            <a:avLst/>
            <a:gdLst>
              <a:gd name="connsiteX0" fmla="*/ 453154 w 453154"/>
              <a:gd name="connsiteY0" fmla="*/ 0 h 0"/>
              <a:gd name="connsiteX1" fmla="*/ 0 w 45315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3154">
                <a:moveTo>
                  <a:pt x="453154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8" name="Straight Connector 87"/>
          <p:cNvCxnSpPr/>
          <p:nvPr/>
        </p:nvCxnSpPr>
        <p:spPr>
          <a:xfrm rot="5400000">
            <a:off x="3657600" y="4737281"/>
            <a:ext cx="1143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 flipV="1">
            <a:off x="4040108" y="3429654"/>
            <a:ext cx="182797" cy="1"/>
          </a:xfrm>
          <a:prstGeom prst="straightConnector1">
            <a:avLst/>
          </a:prstGeom>
          <a:ln w="38100"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254774" y="3472396"/>
            <a:ext cx="12890" cy="1240556"/>
          </a:xfrm>
          <a:prstGeom prst="straightConnector1">
            <a:avLst/>
          </a:prstGeom>
          <a:ln w="63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 rot="2314892">
            <a:off x="5299519" y="4400461"/>
            <a:ext cx="34289" cy="338747"/>
          </a:xfrm>
          <a:custGeom>
            <a:avLst/>
            <a:gdLst>
              <a:gd name="connsiteX0" fmla="*/ 299103 w 299103"/>
              <a:gd name="connsiteY0" fmla="*/ 0 h 418744"/>
              <a:gd name="connsiteX1" fmla="*/ 0 w 299103"/>
              <a:gd name="connsiteY1" fmla="*/ 418744 h 418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9103" h="418744">
                <a:moveTo>
                  <a:pt x="299103" y="0"/>
                </a:moveTo>
                <a:lnTo>
                  <a:pt x="0" y="418744"/>
                </a:lnTo>
              </a:path>
            </a:pathLst>
          </a:custGeom>
          <a:noFill/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1314451" y="1200150"/>
            <a:ext cx="6490978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  <a:t>Sensitivity</a:t>
            </a:r>
            <a:endParaRPr lang="en-US" sz="27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88455F-0875-4F30-9338-7E977538EB45}"/>
              </a:ext>
            </a:extLst>
          </p:cNvPr>
          <p:cNvSpPr txBox="1"/>
          <p:nvPr/>
        </p:nvSpPr>
        <p:spPr>
          <a:xfrm>
            <a:off x="1505333" y="1912883"/>
            <a:ext cx="16791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What are some basic assumptions here?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8719C5-EC3F-46C9-931B-C257EBF30FDE}"/>
              </a:ext>
            </a:extLst>
          </p:cNvPr>
          <p:cNvSpPr txBox="1"/>
          <p:nvPr/>
        </p:nvSpPr>
        <p:spPr>
          <a:xfrm>
            <a:off x="3478336" y="2308091"/>
            <a:ext cx="1386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Volume or Flow</a:t>
            </a:r>
            <a:endParaRPr lang="en-US" sz="825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54C32F-1D90-432C-8D47-AF9575F3891F}"/>
              </a:ext>
            </a:extLst>
          </p:cNvPr>
          <p:cNvSpPr txBox="1"/>
          <p:nvPr/>
        </p:nvSpPr>
        <p:spPr>
          <a:xfrm>
            <a:off x="5391696" y="4270511"/>
            <a:ext cx="4788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FF6699"/>
                </a:solidFill>
              </a:rPr>
              <a:t>P</a:t>
            </a:r>
            <a:r>
              <a:rPr lang="en-US" sz="900" baseline="-25000" dirty="0" err="1">
                <a:solidFill>
                  <a:srgbClr val="FF6699"/>
                </a:solidFill>
              </a:rPr>
              <a:t>msf</a:t>
            </a:r>
            <a:endParaRPr lang="en-US" sz="900" baseline="-25000" dirty="0">
              <a:solidFill>
                <a:srgbClr val="FF6699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C37DB5-BC0F-4359-90F8-FF519464C514}"/>
              </a:ext>
            </a:extLst>
          </p:cNvPr>
          <p:cNvSpPr txBox="1"/>
          <p:nvPr/>
        </p:nvSpPr>
        <p:spPr>
          <a:xfrm>
            <a:off x="3257865" y="4272868"/>
            <a:ext cx="331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6699"/>
                </a:solidFill>
              </a:rPr>
              <a:t>P</a:t>
            </a:r>
            <a:r>
              <a:rPr lang="en-US" sz="900" baseline="-25000" dirty="0">
                <a:solidFill>
                  <a:srgbClr val="FF6699"/>
                </a:solidFill>
              </a:rPr>
              <a:t>pl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50438A8-DA46-4E98-998C-3012D83D520A}"/>
              </a:ext>
            </a:extLst>
          </p:cNvPr>
          <p:cNvCxnSpPr>
            <a:cxnSpLocks/>
          </p:cNvCxnSpPr>
          <p:nvPr/>
        </p:nvCxnSpPr>
        <p:spPr>
          <a:xfrm>
            <a:off x="3482712" y="4478260"/>
            <a:ext cx="203242" cy="20774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828AF0E-5111-48A7-99EC-65E4F7DF7BF7}"/>
              </a:ext>
            </a:extLst>
          </p:cNvPr>
          <p:cNvSpPr txBox="1"/>
          <p:nvPr/>
        </p:nvSpPr>
        <p:spPr>
          <a:xfrm>
            <a:off x="1505333" y="3437751"/>
            <a:ext cx="167915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6">
                    <a:lumMod val="75000"/>
                  </a:schemeClr>
                </a:solidFill>
              </a:rPr>
              <a:t>Clinical relevance?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E046BA6-64E4-461C-A409-F5FD81E243FF}"/>
              </a:ext>
            </a:extLst>
          </p:cNvPr>
          <p:cNvSpPr txBox="1"/>
          <p:nvPr/>
        </p:nvSpPr>
        <p:spPr>
          <a:xfrm>
            <a:off x="1484915" y="3829051"/>
            <a:ext cx="1679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False negative = lower sensitivity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B6156B-1C43-4A34-A314-01E6BD7CA575}"/>
              </a:ext>
            </a:extLst>
          </p:cNvPr>
          <p:cNvSpPr txBox="1"/>
          <p:nvPr/>
        </p:nvSpPr>
        <p:spPr>
          <a:xfrm>
            <a:off x="1508220" y="2464059"/>
            <a:ext cx="1679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Change in pleural pressure is standardized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6CD5A13-3AFD-4643-A078-881F850FBD25}"/>
              </a:ext>
            </a:extLst>
          </p:cNvPr>
          <p:cNvCxnSpPr/>
          <p:nvPr/>
        </p:nvCxnSpPr>
        <p:spPr>
          <a:xfrm flipH="1" flipV="1">
            <a:off x="4036811" y="3300738"/>
            <a:ext cx="108000" cy="1"/>
          </a:xfrm>
          <a:prstGeom prst="straightConnector1">
            <a:avLst/>
          </a:prstGeom>
          <a:ln w="38100"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9723F3E-40C3-4CEC-8DE9-2AA6D328CCE4}"/>
              </a:ext>
            </a:extLst>
          </p:cNvPr>
          <p:cNvCxnSpPr>
            <a:cxnSpLocks/>
          </p:cNvCxnSpPr>
          <p:nvPr/>
        </p:nvCxnSpPr>
        <p:spPr>
          <a:xfrm>
            <a:off x="4153635" y="3302957"/>
            <a:ext cx="12121" cy="1409974"/>
          </a:xfrm>
          <a:prstGeom prst="straightConnector1">
            <a:avLst/>
          </a:prstGeom>
          <a:ln w="63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/>
          <p:cNvSpPr/>
          <p:nvPr/>
        </p:nvSpPr>
        <p:spPr>
          <a:xfrm>
            <a:off x="4222905" y="3392556"/>
            <a:ext cx="61957" cy="74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4136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656 0 " pathEditMode="relative" ptsTypes="AA">
                                      <p:cBhvr>
                                        <p:cTn id="2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656 0 " pathEditMode="relative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656 0 " pathEditMode="relative" ptsTypes="AA">
                                      <p:cBhvr>
                                        <p:cTn id="2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46 L -0.01372 -0.025 " pathEditMode="relative" ptsTypes="AA">
                                      <p:cBhvr>
                                        <p:cTn id="3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24" grpId="0"/>
      <p:bldP spid="36" grpId="0"/>
      <p:bldP spid="36" grpId="1"/>
      <p:bldP spid="38" grpId="0"/>
      <p:bldP spid="42" grpId="0"/>
      <p:bldP spid="43" grpId="0"/>
      <p:bldP spid="9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6512" y="2743201"/>
            <a:ext cx="6490978" cy="1102519"/>
          </a:xfrm>
        </p:spPr>
        <p:txBody>
          <a:bodyPr>
            <a:noAutofit/>
          </a:bodyPr>
          <a:lstStyle/>
          <a:p>
            <a:r>
              <a:rPr lang="en-US" sz="2550" b="1" dirty="0">
                <a:solidFill>
                  <a:schemeClr val="accent6">
                    <a:lumMod val="75000"/>
                  </a:schemeClr>
                </a:solidFill>
              </a:rPr>
              <a:t>Based on the above, how could one improve specificity &amp; sensitivity of IVC collapse for determining volume responsiveness?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1200150" y="914400"/>
            <a:ext cx="6743700" cy="50292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6C9295-48E6-48F1-B8C1-B57C1331B48A}"/>
              </a:ext>
            </a:extLst>
          </p:cNvPr>
          <p:cNvSpPr txBox="1">
            <a:spLocks/>
          </p:cNvSpPr>
          <p:nvPr/>
        </p:nvSpPr>
        <p:spPr>
          <a:xfrm>
            <a:off x="1257301" y="3886201"/>
            <a:ext cx="6490978" cy="11025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i="1" dirty="0">
                <a:solidFill>
                  <a:schemeClr val="accent6">
                    <a:lumMod val="75000"/>
                  </a:schemeClr>
                </a:solidFill>
              </a:rPr>
              <a:t>Exclude patients receiving ventilation assistance</a:t>
            </a:r>
            <a:endParaRPr lang="en-US" sz="2100" i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FCAA6ED-5E52-4051-9AF9-2D931AB328AC}"/>
              </a:ext>
            </a:extLst>
          </p:cNvPr>
          <p:cNvSpPr txBox="1">
            <a:spLocks/>
          </p:cNvSpPr>
          <p:nvPr/>
        </p:nvSpPr>
        <p:spPr>
          <a:xfrm>
            <a:off x="1257301" y="4325256"/>
            <a:ext cx="6490978" cy="11025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i="1" dirty="0">
                <a:solidFill>
                  <a:schemeClr val="accent6">
                    <a:lumMod val="75000"/>
                  </a:schemeClr>
                </a:solidFill>
              </a:rPr>
              <a:t>Ensure adequate inspiratory effort</a:t>
            </a:r>
            <a:endParaRPr lang="en-US" sz="2100" i="1" dirty="0"/>
          </a:p>
        </p:txBody>
      </p:sp>
    </p:spTree>
    <p:extLst>
      <p:ext uri="{BB962C8B-B14F-4D97-AF65-F5344CB8AC3E}">
        <p14:creationId xmlns:p14="http://schemas.microsoft.com/office/powerpoint/2010/main" val="409176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/>
          <p:cNvCxnSpPr/>
          <p:nvPr/>
        </p:nvCxnSpPr>
        <p:spPr>
          <a:xfrm>
            <a:off x="1646084" y="1331268"/>
            <a:ext cx="2916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372432" y="5202229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2432" y="4726528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62503" y="4231960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60746" y="3725482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40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61198" y="323627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50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959" y="2712689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60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68487" y="2206911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70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68487" y="1717301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80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78606" y="1198368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90</a:t>
            </a:r>
          </a:p>
        </p:txBody>
      </p:sp>
      <p:cxnSp>
        <p:nvCxnSpPr>
          <p:cNvPr id="350" name="Straight Arrow Connector 349">
            <a:extLst>
              <a:ext uri="{FF2B5EF4-FFF2-40B4-BE49-F238E27FC236}">
                <a16:creationId xmlns:a16="http://schemas.microsoft.com/office/drawing/2014/main" id="{7FC5AF27-1742-4E17-B74C-3F392AFDBB67}"/>
              </a:ext>
            </a:extLst>
          </p:cNvPr>
          <p:cNvCxnSpPr/>
          <p:nvPr/>
        </p:nvCxnSpPr>
        <p:spPr>
          <a:xfrm>
            <a:off x="1637604" y="1850747"/>
            <a:ext cx="2916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Arrow Connector 350">
            <a:extLst>
              <a:ext uri="{FF2B5EF4-FFF2-40B4-BE49-F238E27FC236}">
                <a16:creationId xmlns:a16="http://schemas.microsoft.com/office/drawing/2014/main" id="{0C1E53EA-B2A1-4D7A-B2B3-1411ED96D695}"/>
              </a:ext>
            </a:extLst>
          </p:cNvPr>
          <p:cNvCxnSpPr/>
          <p:nvPr/>
        </p:nvCxnSpPr>
        <p:spPr>
          <a:xfrm>
            <a:off x="1654976" y="2343150"/>
            <a:ext cx="2916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Arrow Connector 351">
            <a:extLst>
              <a:ext uri="{FF2B5EF4-FFF2-40B4-BE49-F238E27FC236}">
                <a16:creationId xmlns:a16="http://schemas.microsoft.com/office/drawing/2014/main" id="{18288F03-B3D0-4573-B93C-90A7AA3B0DAD}"/>
              </a:ext>
            </a:extLst>
          </p:cNvPr>
          <p:cNvCxnSpPr/>
          <p:nvPr/>
        </p:nvCxnSpPr>
        <p:spPr>
          <a:xfrm>
            <a:off x="1646496" y="2862629"/>
            <a:ext cx="2916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Arrow Connector 352">
            <a:extLst>
              <a:ext uri="{FF2B5EF4-FFF2-40B4-BE49-F238E27FC236}">
                <a16:creationId xmlns:a16="http://schemas.microsoft.com/office/drawing/2014/main" id="{0439BAC9-530C-41F3-A19E-8E06AE0BFF37}"/>
              </a:ext>
            </a:extLst>
          </p:cNvPr>
          <p:cNvCxnSpPr/>
          <p:nvPr/>
        </p:nvCxnSpPr>
        <p:spPr>
          <a:xfrm>
            <a:off x="1637192" y="3369002"/>
            <a:ext cx="2916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Arrow Connector 353">
            <a:extLst>
              <a:ext uri="{FF2B5EF4-FFF2-40B4-BE49-F238E27FC236}">
                <a16:creationId xmlns:a16="http://schemas.microsoft.com/office/drawing/2014/main" id="{E74C11DF-5DD1-4F4F-822A-F6096F684A31}"/>
              </a:ext>
            </a:extLst>
          </p:cNvPr>
          <p:cNvCxnSpPr/>
          <p:nvPr/>
        </p:nvCxnSpPr>
        <p:spPr>
          <a:xfrm>
            <a:off x="1637192" y="3864068"/>
            <a:ext cx="2916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Arrow Connector 354">
            <a:extLst>
              <a:ext uri="{FF2B5EF4-FFF2-40B4-BE49-F238E27FC236}">
                <a16:creationId xmlns:a16="http://schemas.microsoft.com/office/drawing/2014/main" id="{C6E57FCC-E856-4CC2-9908-02410480DC8C}"/>
              </a:ext>
            </a:extLst>
          </p:cNvPr>
          <p:cNvCxnSpPr/>
          <p:nvPr/>
        </p:nvCxnSpPr>
        <p:spPr>
          <a:xfrm>
            <a:off x="1646084" y="4380884"/>
            <a:ext cx="2916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Arrow Connector 355">
            <a:extLst>
              <a:ext uri="{FF2B5EF4-FFF2-40B4-BE49-F238E27FC236}">
                <a16:creationId xmlns:a16="http://schemas.microsoft.com/office/drawing/2014/main" id="{8F2112FF-E355-4E67-82EE-678551DDD42D}"/>
              </a:ext>
            </a:extLst>
          </p:cNvPr>
          <p:cNvCxnSpPr/>
          <p:nvPr/>
        </p:nvCxnSpPr>
        <p:spPr>
          <a:xfrm>
            <a:off x="1637192" y="4865996"/>
            <a:ext cx="2916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Arrow Connector 356">
            <a:extLst>
              <a:ext uri="{FF2B5EF4-FFF2-40B4-BE49-F238E27FC236}">
                <a16:creationId xmlns:a16="http://schemas.microsoft.com/office/drawing/2014/main" id="{EFEC3143-520F-4B28-856D-DF1F685506E1}"/>
              </a:ext>
            </a:extLst>
          </p:cNvPr>
          <p:cNvCxnSpPr/>
          <p:nvPr/>
        </p:nvCxnSpPr>
        <p:spPr>
          <a:xfrm>
            <a:off x="1656000" y="5332076"/>
            <a:ext cx="2916000" cy="2751"/>
          </a:xfrm>
          <a:prstGeom prst="straightConnector1">
            <a:avLst/>
          </a:prstGeom>
          <a:ln w="3175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" name="Rectangle 413">
            <a:extLst>
              <a:ext uri="{FF2B5EF4-FFF2-40B4-BE49-F238E27FC236}">
                <a16:creationId xmlns:a16="http://schemas.microsoft.com/office/drawing/2014/main" id="{AC168BB9-275F-4C3C-A9A5-4C8C8F553FF4}"/>
              </a:ext>
            </a:extLst>
          </p:cNvPr>
          <p:cNvSpPr/>
          <p:nvPr/>
        </p:nvSpPr>
        <p:spPr>
          <a:xfrm>
            <a:off x="4980230" y="979288"/>
            <a:ext cx="1538370" cy="1028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15" name="Freeform: Shape 414">
            <a:extLst>
              <a:ext uri="{FF2B5EF4-FFF2-40B4-BE49-F238E27FC236}">
                <a16:creationId xmlns:a16="http://schemas.microsoft.com/office/drawing/2014/main" id="{3DE070D4-A5C1-491F-8F6B-23CF3A360703}"/>
              </a:ext>
            </a:extLst>
          </p:cNvPr>
          <p:cNvSpPr/>
          <p:nvPr/>
        </p:nvSpPr>
        <p:spPr>
          <a:xfrm>
            <a:off x="5414967" y="1128033"/>
            <a:ext cx="853404" cy="464245"/>
          </a:xfrm>
          <a:custGeom>
            <a:avLst/>
            <a:gdLst>
              <a:gd name="connsiteX0" fmla="*/ 821198 w 1137872"/>
              <a:gd name="connsiteY0" fmla="*/ 15986 h 618993"/>
              <a:gd name="connsiteX1" fmla="*/ 668798 w 1137872"/>
              <a:gd name="connsiteY1" fmla="*/ 65198 h 618993"/>
              <a:gd name="connsiteX2" fmla="*/ 464010 w 1137872"/>
              <a:gd name="connsiteY2" fmla="*/ 104886 h 618993"/>
              <a:gd name="connsiteX3" fmla="*/ 289385 w 1137872"/>
              <a:gd name="connsiteY3" fmla="*/ 114411 h 618993"/>
              <a:gd name="connsiteX4" fmla="*/ 208423 w 1137872"/>
              <a:gd name="connsiteY4" fmla="*/ 100123 h 618993"/>
              <a:gd name="connsiteX5" fmla="*/ 146510 w 1137872"/>
              <a:gd name="connsiteY5" fmla="*/ 63611 h 618993"/>
              <a:gd name="connsiteX6" fmla="*/ 89360 w 1137872"/>
              <a:gd name="connsiteY6" fmla="*/ 38211 h 618993"/>
              <a:gd name="connsiteX7" fmla="*/ 71898 w 1137872"/>
              <a:gd name="connsiteY7" fmla="*/ 35036 h 618993"/>
              <a:gd name="connsiteX8" fmla="*/ 11573 w 1137872"/>
              <a:gd name="connsiteY8" fmla="*/ 103298 h 618993"/>
              <a:gd name="connsiteX9" fmla="*/ 5223 w 1137872"/>
              <a:gd name="connsiteY9" fmla="*/ 112823 h 618993"/>
              <a:gd name="connsiteX10" fmla="*/ 70310 w 1137872"/>
              <a:gd name="connsiteY10" fmla="*/ 162036 h 618993"/>
              <a:gd name="connsiteX11" fmla="*/ 146510 w 1137872"/>
              <a:gd name="connsiteY11" fmla="*/ 219186 h 618993"/>
              <a:gd name="connsiteX12" fmla="*/ 206835 w 1137872"/>
              <a:gd name="connsiteY12" fmla="*/ 282686 h 618993"/>
              <a:gd name="connsiteX13" fmla="*/ 232235 w 1137872"/>
              <a:gd name="connsiteY13" fmla="*/ 373173 h 618993"/>
              <a:gd name="connsiteX14" fmla="*/ 238585 w 1137872"/>
              <a:gd name="connsiteY14" fmla="*/ 444611 h 618993"/>
              <a:gd name="connsiteX15" fmla="*/ 236998 w 1137872"/>
              <a:gd name="connsiteY15" fmla="*/ 546211 h 618993"/>
              <a:gd name="connsiteX16" fmla="*/ 268748 w 1137872"/>
              <a:gd name="connsiteY16" fmla="*/ 592248 h 618993"/>
              <a:gd name="connsiteX17" fmla="*/ 337010 w 1137872"/>
              <a:gd name="connsiteY17" fmla="*/ 601773 h 618993"/>
              <a:gd name="connsiteX18" fmla="*/ 384635 w 1137872"/>
              <a:gd name="connsiteY18" fmla="*/ 601773 h 618993"/>
              <a:gd name="connsiteX19" fmla="*/ 368760 w 1137872"/>
              <a:gd name="connsiteY19" fmla="*/ 568436 h 618993"/>
              <a:gd name="connsiteX20" fmla="*/ 383048 w 1137872"/>
              <a:gd name="connsiteY20" fmla="*/ 525573 h 618993"/>
              <a:gd name="connsiteX21" fmla="*/ 437023 w 1137872"/>
              <a:gd name="connsiteY21" fmla="*/ 530336 h 618993"/>
              <a:gd name="connsiteX22" fmla="*/ 444960 w 1137872"/>
              <a:gd name="connsiteY22" fmla="*/ 563673 h 618993"/>
              <a:gd name="connsiteX23" fmla="*/ 443373 w 1137872"/>
              <a:gd name="connsiteY23" fmla="*/ 584311 h 618993"/>
              <a:gd name="connsiteX24" fmla="*/ 432260 w 1137872"/>
              <a:gd name="connsiteY24" fmla="*/ 617648 h 618993"/>
              <a:gd name="connsiteX25" fmla="*/ 595773 w 1137872"/>
              <a:gd name="connsiteY25" fmla="*/ 609711 h 618993"/>
              <a:gd name="connsiteX26" fmla="*/ 716423 w 1137872"/>
              <a:gd name="connsiteY26" fmla="*/ 584311 h 618993"/>
              <a:gd name="connsiteX27" fmla="*/ 891048 w 1137872"/>
              <a:gd name="connsiteY27" fmla="*/ 536686 h 618993"/>
              <a:gd name="connsiteX28" fmla="*/ 970423 w 1137872"/>
              <a:gd name="connsiteY28" fmla="*/ 500173 h 618993"/>
              <a:gd name="connsiteX29" fmla="*/ 1013285 w 1137872"/>
              <a:gd name="connsiteY29" fmla="*/ 452548 h 618993"/>
              <a:gd name="connsiteX30" fmla="*/ 1040273 w 1137872"/>
              <a:gd name="connsiteY30" fmla="*/ 401748 h 618993"/>
              <a:gd name="connsiteX31" fmla="*/ 1127585 w 1137872"/>
              <a:gd name="connsiteY31" fmla="*/ 392223 h 618993"/>
              <a:gd name="connsiteX32" fmla="*/ 1103773 w 1137872"/>
              <a:gd name="connsiteY32" fmla="*/ 369998 h 618993"/>
              <a:gd name="connsiteX33" fmla="*/ 821198 w 1137872"/>
              <a:gd name="connsiteY33" fmla="*/ 15986 h 61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37872" h="618993">
                <a:moveTo>
                  <a:pt x="821198" y="15986"/>
                </a:moveTo>
                <a:cubicBezTo>
                  <a:pt x="748702" y="-34814"/>
                  <a:pt x="728329" y="50381"/>
                  <a:pt x="668798" y="65198"/>
                </a:cubicBezTo>
                <a:cubicBezTo>
                  <a:pt x="609267" y="80015"/>
                  <a:pt x="527245" y="96684"/>
                  <a:pt x="464010" y="104886"/>
                </a:cubicBezTo>
                <a:cubicBezTo>
                  <a:pt x="400774" y="113088"/>
                  <a:pt x="331983" y="115205"/>
                  <a:pt x="289385" y="114411"/>
                </a:cubicBezTo>
                <a:cubicBezTo>
                  <a:pt x="246787" y="113617"/>
                  <a:pt x="232235" y="108590"/>
                  <a:pt x="208423" y="100123"/>
                </a:cubicBezTo>
                <a:cubicBezTo>
                  <a:pt x="184611" y="91656"/>
                  <a:pt x="166354" y="73930"/>
                  <a:pt x="146510" y="63611"/>
                </a:cubicBezTo>
                <a:cubicBezTo>
                  <a:pt x="126666" y="53292"/>
                  <a:pt x="101795" y="42974"/>
                  <a:pt x="89360" y="38211"/>
                </a:cubicBezTo>
                <a:cubicBezTo>
                  <a:pt x="76925" y="33448"/>
                  <a:pt x="84863" y="24188"/>
                  <a:pt x="71898" y="35036"/>
                </a:cubicBezTo>
                <a:cubicBezTo>
                  <a:pt x="58933" y="45884"/>
                  <a:pt x="22685" y="90334"/>
                  <a:pt x="11573" y="103298"/>
                </a:cubicBezTo>
                <a:cubicBezTo>
                  <a:pt x="461" y="116262"/>
                  <a:pt x="-4566" y="103033"/>
                  <a:pt x="5223" y="112823"/>
                </a:cubicBezTo>
                <a:cubicBezTo>
                  <a:pt x="15012" y="122613"/>
                  <a:pt x="70310" y="162036"/>
                  <a:pt x="70310" y="162036"/>
                </a:cubicBezTo>
                <a:cubicBezTo>
                  <a:pt x="93858" y="179763"/>
                  <a:pt x="123756" y="199078"/>
                  <a:pt x="146510" y="219186"/>
                </a:cubicBezTo>
                <a:cubicBezTo>
                  <a:pt x="169264" y="239294"/>
                  <a:pt x="192548" y="257022"/>
                  <a:pt x="206835" y="282686"/>
                </a:cubicBezTo>
                <a:cubicBezTo>
                  <a:pt x="221122" y="308350"/>
                  <a:pt x="226943" y="346186"/>
                  <a:pt x="232235" y="373173"/>
                </a:cubicBezTo>
                <a:cubicBezTo>
                  <a:pt x="237527" y="400161"/>
                  <a:pt x="237791" y="415771"/>
                  <a:pt x="238585" y="444611"/>
                </a:cubicBezTo>
                <a:cubicBezTo>
                  <a:pt x="239379" y="473451"/>
                  <a:pt x="231971" y="521605"/>
                  <a:pt x="236998" y="546211"/>
                </a:cubicBezTo>
                <a:cubicBezTo>
                  <a:pt x="242025" y="570817"/>
                  <a:pt x="252079" y="582988"/>
                  <a:pt x="268748" y="592248"/>
                </a:cubicBezTo>
                <a:cubicBezTo>
                  <a:pt x="285417" y="601508"/>
                  <a:pt x="317696" y="600186"/>
                  <a:pt x="337010" y="601773"/>
                </a:cubicBezTo>
                <a:cubicBezTo>
                  <a:pt x="356324" y="603360"/>
                  <a:pt x="379343" y="607329"/>
                  <a:pt x="384635" y="601773"/>
                </a:cubicBezTo>
                <a:cubicBezTo>
                  <a:pt x="389927" y="596217"/>
                  <a:pt x="369024" y="581136"/>
                  <a:pt x="368760" y="568436"/>
                </a:cubicBezTo>
                <a:cubicBezTo>
                  <a:pt x="368495" y="555736"/>
                  <a:pt x="371671" y="531923"/>
                  <a:pt x="383048" y="525573"/>
                </a:cubicBezTo>
                <a:cubicBezTo>
                  <a:pt x="394425" y="519223"/>
                  <a:pt x="426704" y="523986"/>
                  <a:pt x="437023" y="530336"/>
                </a:cubicBezTo>
                <a:cubicBezTo>
                  <a:pt x="447342" y="536686"/>
                  <a:pt x="443902" y="554677"/>
                  <a:pt x="444960" y="563673"/>
                </a:cubicBezTo>
                <a:cubicBezTo>
                  <a:pt x="446018" y="572669"/>
                  <a:pt x="445490" y="575315"/>
                  <a:pt x="443373" y="584311"/>
                </a:cubicBezTo>
                <a:cubicBezTo>
                  <a:pt x="441256" y="593307"/>
                  <a:pt x="406860" y="613415"/>
                  <a:pt x="432260" y="617648"/>
                </a:cubicBezTo>
                <a:cubicBezTo>
                  <a:pt x="457660" y="621881"/>
                  <a:pt x="548413" y="615267"/>
                  <a:pt x="595773" y="609711"/>
                </a:cubicBezTo>
                <a:cubicBezTo>
                  <a:pt x="643133" y="604155"/>
                  <a:pt x="667210" y="596482"/>
                  <a:pt x="716423" y="584311"/>
                </a:cubicBezTo>
                <a:cubicBezTo>
                  <a:pt x="765635" y="572140"/>
                  <a:pt x="848715" y="550709"/>
                  <a:pt x="891048" y="536686"/>
                </a:cubicBezTo>
                <a:cubicBezTo>
                  <a:pt x="933381" y="522663"/>
                  <a:pt x="950050" y="514196"/>
                  <a:pt x="970423" y="500173"/>
                </a:cubicBezTo>
                <a:cubicBezTo>
                  <a:pt x="990796" y="486150"/>
                  <a:pt x="1001643" y="468952"/>
                  <a:pt x="1013285" y="452548"/>
                </a:cubicBezTo>
                <a:cubicBezTo>
                  <a:pt x="1024927" y="436144"/>
                  <a:pt x="1021223" y="411802"/>
                  <a:pt x="1040273" y="401748"/>
                </a:cubicBezTo>
                <a:cubicBezTo>
                  <a:pt x="1059323" y="391694"/>
                  <a:pt x="1117002" y="397515"/>
                  <a:pt x="1127585" y="392223"/>
                </a:cubicBezTo>
                <a:cubicBezTo>
                  <a:pt x="1138168" y="386931"/>
                  <a:pt x="1151927" y="429529"/>
                  <a:pt x="1103773" y="369998"/>
                </a:cubicBezTo>
                <a:cubicBezTo>
                  <a:pt x="1055619" y="310467"/>
                  <a:pt x="893694" y="66786"/>
                  <a:pt x="821198" y="159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16" name="Freeform: Shape 415">
            <a:extLst>
              <a:ext uri="{FF2B5EF4-FFF2-40B4-BE49-F238E27FC236}">
                <a16:creationId xmlns:a16="http://schemas.microsoft.com/office/drawing/2014/main" id="{60256BAA-5BE5-4764-B149-3CE5CFC52D96}"/>
              </a:ext>
            </a:extLst>
          </p:cNvPr>
          <p:cNvSpPr/>
          <p:nvPr/>
        </p:nvSpPr>
        <p:spPr>
          <a:xfrm>
            <a:off x="5038946" y="1240544"/>
            <a:ext cx="1287775" cy="546043"/>
          </a:xfrm>
          <a:custGeom>
            <a:avLst/>
            <a:gdLst>
              <a:gd name="connsiteX0" fmla="*/ 1627736 w 1717033"/>
              <a:gd name="connsiteY0" fmla="*/ 247026 h 728057"/>
              <a:gd name="connsiteX1" fmla="*/ 1567411 w 1717033"/>
              <a:gd name="connsiteY1" fmla="*/ 293063 h 728057"/>
              <a:gd name="connsiteX2" fmla="*/ 1476923 w 1717033"/>
              <a:gd name="connsiteY2" fmla="*/ 329576 h 728057"/>
              <a:gd name="connsiteX3" fmla="*/ 1456286 w 1717033"/>
              <a:gd name="connsiteY3" fmla="*/ 342276 h 728057"/>
              <a:gd name="connsiteX4" fmla="*/ 1394373 w 1717033"/>
              <a:gd name="connsiteY4" fmla="*/ 377201 h 728057"/>
              <a:gd name="connsiteX5" fmla="*/ 1240386 w 1717033"/>
              <a:gd name="connsiteY5" fmla="*/ 428001 h 728057"/>
              <a:gd name="connsiteX6" fmla="*/ 1148311 w 1717033"/>
              <a:gd name="connsiteY6" fmla="*/ 450226 h 728057"/>
              <a:gd name="connsiteX7" fmla="*/ 1048298 w 1717033"/>
              <a:gd name="connsiteY7" fmla="*/ 464513 h 728057"/>
              <a:gd name="connsiteX8" fmla="*/ 945111 w 1717033"/>
              <a:gd name="connsiteY8" fmla="*/ 464513 h 728057"/>
              <a:gd name="connsiteX9" fmla="*/ 872086 w 1717033"/>
              <a:gd name="connsiteY9" fmla="*/ 462926 h 728057"/>
              <a:gd name="connsiteX10" fmla="*/ 800648 w 1717033"/>
              <a:gd name="connsiteY10" fmla="*/ 456576 h 728057"/>
              <a:gd name="connsiteX11" fmla="*/ 748261 w 1717033"/>
              <a:gd name="connsiteY11" fmla="*/ 450226 h 728057"/>
              <a:gd name="connsiteX12" fmla="*/ 741911 w 1717033"/>
              <a:gd name="connsiteY12" fmla="*/ 399426 h 728057"/>
              <a:gd name="connsiteX13" fmla="*/ 737148 w 1717033"/>
              <a:gd name="connsiteY13" fmla="*/ 324813 h 728057"/>
              <a:gd name="connsiteX14" fmla="*/ 727623 w 1717033"/>
              <a:gd name="connsiteY14" fmla="*/ 224801 h 728057"/>
              <a:gd name="connsiteX15" fmla="*/ 711748 w 1717033"/>
              <a:gd name="connsiteY15" fmla="*/ 158126 h 728057"/>
              <a:gd name="connsiteX16" fmla="*/ 667298 w 1717033"/>
              <a:gd name="connsiteY16" fmla="*/ 85101 h 728057"/>
              <a:gd name="connsiteX17" fmla="*/ 602211 w 1717033"/>
              <a:gd name="connsiteY17" fmla="*/ 26363 h 728057"/>
              <a:gd name="connsiteX18" fmla="*/ 546648 w 1717033"/>
              <a:gd name="connsiteY18" fmla="*/ 23188 h 728057"/>
              <a:gd name="connsiteX19" fmla="*/ 473623 w 1717033"/>
              <a:gd name="connsiteY19" fmla="*/ 21601 h 728057"/>
              <a:gd name="connsiteX20" fmla="*/ 441873 w 1717033"/>
              <a:gd name="connsiteY20" fmla="*/ 54938 h 728057"/>
              <a:gd name="connsiteX21" fmla="*/ 33886 w 1717033"/>
              <a:gd name="connsiteY21" fmla="*/ 642313 h 728057"/>
              <a:gd name="connsiteX22" fmla="*/ 38648 w 1717033"/>
              <a:gd name="connsiteY22" fmla="*/ 704226 h 728057"/>
              <a:gd name="connsiteX23" fmla="*/ 167236 w 1717033"/>
              <a:gd name="connsiteY23" fmla="*/ 728038 h 728057"/>
              <a:gd name="connsiteX24" fmla="*/ 292648 w 1717033"/>
              <a:gd name="connsiteY24" fmla="*/ 701051 h 728057"/>
              <a:gd name="connsiteX25" fmla="*/ 508548 w 1717033"/>
              <a:gd name="connsiteY25" fmla="*/ 686763 h 728057"/>
              <a:gd name="connsiteX26" fmla="*/ 621261 w 1717033"/>
              <a:gd name="connsiteY26" fmla="*/ 667713 h 728057"/>
              <a:gd name="connsiteX27" fmla="*/ 713336 w 1717033"/>
              <a:gd name="connsiteY27" fmla="*/ 620088 h 728057"/>
              <a:gd name="connsiteX28" fmla="*/ 811761 w 1717033"/>
              <a:gd name="connsiteY28" fmla="*/ 583576 h 728057"/>
              <a:gd name="connsiteX29" fmla="*/ 865736 w 1717033"/>
              <a:gd name="connsiteY29" fmla="*/ 556588 h 728057"/>
              <a:gd name="connsiteX30" fmla="*/ 873673 w 1717033"/>
              <a:gd name="connsiteY30" fmla="*/ 542301 h 728057"/>
              <a:gd name="connsiteX31" fmla="*/ 924473 w 1717033"/>
              <a:gd name="connsiteY31" fmla="*/ 539126 h 728057"/>
              <a:gd name="connsiteX32" fmla="*/ 940348 w 1717033"/>
              <a:gd name="connsiteY32" fmla="*/ 520076 h 728057"/>
              <a:gd name="connsiteX33" fmla="*/ 995911 w 1717033"/>
              <a:gd name="connsiteY33" fmla="*/ 508963 h 728057"/>
              <a:gd name="connsiteX34" fmla="*/ 1046711 w 1717033"/>
              <a:gd name="connsiteY34" fmla="*/ 508963 h 728057"/>
              <a:gd name="connsiteX35" fmla="*/ 1097511 w 1717033"/>
              <a:gd name="connsiteY35" fmla="*/ 508963 h 728057"/>
              <a:gd name="connsiteX36" fmla="*/ 1165773 w 1717033"/>
              <a:gd name="connsiteY36" fmla="*/ 507376 h 728057"/>
              <a:gd name="connsiteX37" fmla="*/ 1214986 w 1717033"/>
              <a:gd name="connsiteY37" fmla="*/ 512138 h 728057"/>
              <a:gd name="connsiteX38" fmla="*/ 1261023 w 1717033"/>
              <a:gd name="connsiteY38" fmla="*/ 515313 h 728057"/>
              <a:gd name="connsiteX39" fmla="*/ 1313411 w 1717033"/>
              <a:gd name="connsiteY39" fmla="*/ 516901 h 728057"/>
              <a:gd name="connsiteX40" fmla="*/ 1354686 w 1717033"/>
              <a:gd name="connsiteY40" fmla="*/ 516901 h 728057"/>
              <a:gd name="connsiteX41" fmla="*/ 1403898 w 1717033"/>
              <a:gd name="connsiteY41" fmla="*/ 504201 h 728057"/>
              <a:gd name="connsiteX42" fmla="*/ 1473748 w 1717033"/>
              <a:gd name="connsiteY42" fmla="*/ 474038 h 728057"/>
              <a:gd name="connsiteX43" fmla="*/ 1549948 w 1717033"/>
              <a:gd name="connsiteY43" fmla="*/ 443876 h 728057"/>
              <a:gd name="connsiteX44" fmla="*/ 1615036 w 1717033"/>
              <a:gd name="connsiteY44" fmla="*/ 416888 h 728057"/>
              <a:gd name="connsiteX45" fmla="*/ 1688061 w 1717033"/>
              <a:gd name="connsiteY45" fmla="*/ 366088 h 728057"/>
              <a:gd name="connsiteX46" fmla="*/ 1713461 w 1717033"/>
              <a:gd name="connsiteY46" fmla="*/ 356563 h 728057"/>
              <a:gd name="connsiteX47" fmla="*/ 1708698 w 1717033"/>
              <a:gd name="connsiteY47" fmla="*/ 339101 h 728057"/>
              <a:gd name="connsiteX48" fmla="*/ 1627736 w 1717033"/>
              <a:gd name="connsiteY48" fmla="*/ 247026 h 72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7033" h="728057">
                <a:moveTo>
                  <a:pt x="1627736" y="247026"/>
                </a:moveTo>
                <a:cubicBezTo>
                  <a:pt x="1604188" y="239353"/>
                  <a:pt x="1592546" y="279305"/>
                  <a:pt x="1567411" y="293063"/>
                </a:cubicBezTo>
                <a:cubicBezTo>
                  <a:pt x="1542276" y="306821"/>
                  <a:pt x="1495444" y="321374"/>
                  <a:pt x="1476923" y="329576"/>
                </a:cubicBezTo>
                <a:cubicBezTo>
                  <a:pt x="1458402" y="337778"/>
                  <a:pt x="1470044" y="334339"/>
                  <a:pt x="1456286" y="342276"/>
                </a:cubicBezTo>
                <a:cubicBezTo>
                  <a:pt x="1442528" y="350214"/>
                  <a:pt x="1430356" y="362914"/>
                  <a:pt x="1394373" y="377201"/>
                </a:cubicBezTo>
                <a:cubicBezTo>
                  <a:pt x="1358390" y="391488"/>
                  <a:pt x="1281396" y="415830"/>
                  <a:pt x="1240386" y="428001"/>
                </a:cubicBezTo>
                <a:cubicBezTo>
                  <a:pt x="1199376" y="440172"/>
                  <a:pt x="1180326" y="444141"/>
                  <a:pt x="1148311" y="450226"/>
                </a:cubicBezTo>
                <a:cubicBezTo>
                  <a:pt x="1116296" y="456311"/>
                  <a:pt x="1082165" y="462132"/>
                  <a:pt x="1048298" y="464513"/>
                </a:cubicBezTo>
                <a:cubicBezTo>
                  <a:pt x="1014431" y="466894"/>
                  <a:pt x="974480" y="464777"/>
                  <a:pt x="945111" y="464513"/>
                </a:cubicBezTo>
                <a:cubicBezTo>
                  <a:pt x="915742" y="464249"/>
                  <a:pt x="896163" y="464249"/>
                  <a:pt x="872086" y="462926"/>
                </a:cubicBezTo>
                <a:cubicBezTo>
                  <a:pt x="848009" y="461603"/>
                  <a:pt x="821285" y="458693"/>
                  <a:pt x="800648" y="456576"/>
                </a:cubicBezTo>
                <a:cubicBezTo>
                  <a:pt x="780011" y="454459"/>
                  <a:pt x="758050" y="459751"/>
                  <a:pt x="748261" y="450226"/>
                </a:cubicBezTo>
                <a:cubicBezTo>
                  <a:pt x="738472" y="440701"/>
                  <a:pt x="743763" y="420328"/>
                  <a:pt x="741911" y="399426"/>
                </a:cubicBezTo>
                <a:cubicBezTo>
                  <a:pt x="740059" y="378524"/>
                  <a:pt x="739529" y="353917"/>
                  <a:pt x="737148" y="324813"/>
                </a:cubicBezTo>
                <a:cubicBezTo>
                  <a:pt x="734767" y="295709"/>
                  <a:pt x="731856" y="252582"/>
                  <a:pt x="727623" y="224801"/>
                </a:cubicBezTo>
                <a:cubicBezTo>
                  <a:pt x="723390" y="197020"/>
                  <a:pt x="721802" y="181409"/>
                  <a:pt x="711748" y="158126"/>
                </a:cubicBezTo>
                <a:cubicBezTo>
                  <a:pt x="701694" y="134843"/>
                  <a:pt x="685554" y="107062"/>
                  <a:pt x="667298" y="85101"/>
                </a:cubicBezTo>
                <a:cubicBezTo>
                  <a:pt x="649042" y="63140"/>
                  <a:pt x="622319" y="36682"/>
                  <a:pt x="602211" y="26363"/>
                </a:cubicBezTo>
                <a:cubicBezTo>
                  <a:pt x="582103" y="16044"/>
                  <a:pt x="568079" y="23982"/>
                  <a:pt x="546648" y="23188"/>
                </a:cubicBezTo>
                <a:cubicBezTo>
                  <a:pt x="525217" y="22394"/>
                  <a:pt x="491085" y="16309"/>
                  <a:pt x="473623" y="21601"/>
                </a:cubicBezTo>
                <a:cubicBezTo>
                  <a:pt x="456161" y="26893"/>
                  <a:pt x="515162" y="-48514"/>
                  <a:pt x="441873" y="54938"/>
                </a:cubicBezTo>
                <a:cubicBezTo>
                  <a:pt x="368584" y="158390"/>
                  <a:pt x="101090" y="534098"/>
                  <a:pt x="33886" y="642313"/>
                </a:cubicBezTo>
                <a:cubicBezTo>
                  <a:pt x="-33318" y="750528"/>
                  <a:pt x="16423" y="689938"/>
                  <a:pt x="38648" y="704226"/>
                </a:cubicBezTo>
                <a:cubicBezTo>
                  <a:pt x="60873" y="718514"/>
                  <a:pt x="124903" y="728567"/>
                  <a:pt x="167236" y="728038"/>
                </a:cubicBezTo>
                <a:cubicBezTo>
                  <a:pt x="209569" y="727509"/>
                  <a:pt x="235763" y="707930"/>
                  <a:pt x="292648" y="701051"/>
                </a:cubicBezTo>
                <a:cubicBezTo>
                  <a:pt x="349533" y="694172"/>
                  <a:pt x="453779" y="692319"/>
                  <a:pt x="508548" y="686763"/>
                </a:cubicBezTo>
                <a:cubicBezTo>
                  <a:pt x="563317" y="681207"/>
                  <a:pt x="587130" y="678825"/>
                  <a:pt x="621261" y="667713"/>
                </a:cubicBezTo>
                <a:cubicBezTo>
                  <a:pt x="655392" y="656601"/>
                  <a:pt x="681586" y="634111"/>
                  <a:pt x="713336" y="620088"/>
                </a:cubicBezTo>
                <a:cubicBezTo>
                  <a:pt x="745086" y="606065"/>
                  <a:pt x="786361" y="594159"/>
                  <a:pt x="811761" y="583576"/>
                </a:cubicBezTo>
                <a:cubicBezTo>
                  <a:pt x="837161" y="572993"/>
                  <a:pt x="855417" y="563467"/>
                  <a:pt x="865736" y="556588"/>
                </a:cubicBezTo>
                <a:cubicBezTo>
                  <a:pt x="876055" y="549709"/>
                  <a:pt x="863883" y="545211"/>
                  <a:pt x="873673" y="542301"/>
                </a:cubicBezTo>
                <a:cubicBezTo>
                  <a:pt x="883462" y="539391"/>
                  <a:pt x="913361" y="542830"/>
                  <a:pt x="924473" y="539126"/>
                </a:cubicBezTo>
                <a:cubicBezTo>
                  <a:pt x="935585" y="535422"/>
                  <a:pt x="928442" y="525103"/>
                  <a:pt x="940348" y="520076"/>
                </a:cubicBezTo>
                <a:cubicBezTo>
                  <a:pt x="952254" y="515049"/>
                  <a:pt x="978184" y="510815"/>
                  <a:pt x="995911" y="508963"/>
                </a:cubicBezTo>
                <a:cubicBezTo>
                  <a:pt x="1013638" y="507111"/>
                  <a:pt x="1046711" y="508963"/>
                  <a:pt x="1046711" y="508963"/>
                </a:cubicBezTo>
                <a:lnTo>
                  <a:pt x="1097511" y="508963"/>
                </a:lnTo>
                <a:cubicBezTo>
                  <a:pt x="1117355" y="508699"/>
                  <a:pt x="1146194" y="506847"/>
                  <a:pt x="1165773" y="507376"/>
                </a:cubicBezTo>
                <a:cubicBezTo>
                  <a:pt x="1185352" y="507905"/>
                  <a:pt x="1199111" y="510815"/>
                  <a:pt x="1214986" y="512138"/>
                </a:cubicBezTo>
                <a:cubicBezTo>
                  <a:pt x="1230861" y="513461"/>
                  <a:pt x="1244619" y="514519"/>
                  <a:pt x="1261023" y="515313"/>
                </a:cubicBezTo>
                <a:cubicBezTo>
                  <a:pt x="1277427" y="516107"/>
                  <a:pt x="1297801" y="516636"/>
                  <a:pt x="1313411" y="516901"/>
                </a:cubicBezTo>
                <a:cubicBezTo>
                  <a:pt x="1329021" y="517166"/>
                  <a:pt x="1339605" y="519018"/>
                  <a:pt x="1354686" y="516901"/>
                </a:cubicBezTo>
                <a:cubicBezTo>
                  <a:pt x="1369767" y="514784"/>
                  <a:pt x="1384054" y="511345"/>
                  <a:pt x="1403898" y="504201"/>
                </a:cubicBezTo>
                <a:cubicBezTo>
                  <a:pt x="1423742" y="497057"/>
                  <a:pt x="1449406" y="484092"/>
                  <a:pt x="1473748" y="474038"/>
                </a:cubicBezTo>
                <a:cubicBezTo>
                  <a:pt x="1498090" y="463984"/>
                  <a:pt x="1526400" y="453401"/>
                  <a:pt x="1549948" y="443876"/>
                </a:cubicBezTo>
                <a:cubicBezTo>
                  <a:pt x="1573496" y="434351"/>
                  <a:pt x="1592017" y="429853"/>
                  <a:pt x="1615036" y="416888"/>
                </a:cubicBezTo>
                <a:cubicBezTo>
                  <a:pt x="1638055" y="403923"/>
                  <a:pt x="1671657" y="376142"/>
                  <a:pt x="1688061" y="366088"/>
                </a:cubicBezTo>
                <a:cubicBezTo>
                  <a:pt x="1704465" y="356034"/>
                  <a:pt x="1710022" y="361061"/>
                  <a:pt x="1713461" y="356563"/>
                </a:cubicBezTo>
                <a:cubicBezTo>
                  <a:pt x="1716900" y="352065"/>
                  <a:pt x="1721133" y="355770"/>
                  <a:pt x="1708698" y="339101"/>
                </a:cubicBezTo>
                <a:cubicBezTo>
                  <a:pt x="1696263" y="322432"/>
                  <a:pt x="1651284" y="254699"/>
                  <a:pt x="1627736" y="247026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17" name="Freeform: Shape 416">
            <a:extLst>
              <a:ext uri="{FF2B5EF4-FFF2-40B4-BE49-F238E27FC236}">
                <a16:creationId xmlns:a16="http://schemas.microsoft.com/office/drawing/2014/main" id="{6A22B2DB-76CF-4675-AACD-35DE22AFE69E}"/>
              </a:ext>
            </a:extLst>
          </p:cNvPr>
          <p:cNvSpPr/>
          <p:nvPr/>
        </p:nvSpPr>
        <p:spPr>
          <a:xfrm>
            <a:off x="5250587" y="1273957"/>
            <a:ext cx="328760" cy="309563"/>
          </a:xfrm>
          <a:custGeom>
            <a:avLst/>
            <a:gdLst>
              <a:gd name="connsiteX0" fmla="*/ 218720 w 438346"/>
              <a:gd name="connsiteY0" fmla="*/ 4466 h 412750"/>
              <a:gd name="connsiteX1" fmla="*/ 317145 w 438346"/>
              <a:gd name="connsiteY1" fmla="*/ 52091 h 412750"/>
              <a:gd name="connsiteX2" fmla="*/ 413982 w 438346"/>
              <a:gd name="connsiteY2" fmla="*/ 147341 h 412750"/>
              <a:gd name="connsiteX3" fmla="*/ 409220 w 438346"/>
              <a:gd name="connsiteY3" fmla="*/ 212429 h 412750"/>
              <a:gd name="connsiteX4" fmla="*/ 433032 w 438346"/>
              <a:gd name="connsiteY4" fmla="*/ 358479 h 412750"/>
              <a:gd name="connsiteX5" fmla="*/ 431445 w 438346"/>
              <a:gd name="connsiteY5" fmla="*/ 412454 h 412750"/>
              <a:gd name="connsiteX6" fmla="*/ 360007 w 438346"/>
              <a:gd name="connsiteY6" fmla="*/ 377529 h 412750"/>
              <a:gd name="connsiteX7" fmla="*/ 315557 w 438346"/>
              <a:gd name="connsiteY7" fmla="*/ 321966 h 412750"/>
              <a:gd name="connsiteX8" fmla="*/ 247295 w 438346"/>
              <a:gd name="connsiteY8" fmla="*/ 301329 h 412750"/>
              <a:gd name="connsiteX9" fmla="*/ 182207 w 438346"/>
              <a:gd name="connsiteY9" fmla="*/ 317204 h 412750"/>
              <a:gd name="connsiteX10" fmla="*/ 75845 w 438346"/>
              <a:gd name="connsiteY10" fmla="*/ 301329 h 412750"/>
              <a:gd name="connsiteX11" fmla="*/ 10757 w 438346"/>
              <a:gd name="connsiteY11" fmla="*/ 317204 h 412750"/>
              <a:gd name="connsiteX12" fmla="*/ 10757 w 438346"/>
              <a:gd name="connsiteY12" fmla="*/ 291804 h 412750"/>
              <a:gd name="connsiteX13" fmla="*/ 115532 w 438346"/>
              <a:gd name="connsiteY13" fmla="*/ 161629 h 412750"/>
              <a:gd name="connsiteX14" fmla="*/ 218720 w 438346"/>
              <a:gd name="connsiteY14" fmla="*/ 4466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8346" h="412750">
                <a:moveTo>
                  <a:pt x="218720" y="4466"/>
                </a:moveTo>
                <a:cubicBezTo>
                  <a:pt x="252322" y="-13790"/>
                  <a:pt x="284601" y="28279"/>
                  <a:pt x="317145" y="52091"/>
                </a:cubicBezTo>
                <a:cubicBezTo>
                  <a:pt x="349689" y="75903"/>
                  <a:pt x="398636" y="120618"/>
                  <a:pt x="413982" y="147341"/>
                </a:cubicBezTo>
                <a:cubicBezTo>
                  <a:pt x="429328" y="174064"/>
                  <a:pt x="406045" y="177239"/>
                  <a:pt x="409220" y="212429"/>
                </a:cubicBezTo>
                <a:cubicBezTo>
                  <a:pt x="412395" y="247619"/>
                  <a:pt x="429328" y="325141"/>
                  <a:pt x="433032" y="358479"/>
                </a:cubicBezTo>
                <a:cubicBezTo>
                  <a:pt x="436736" y="391817"/>
                  <a:pt x="443616" y="409279"/>
                  <a:pt x="431445" y="412454"/>
                </a:cubicBezTo>
                <a:cubicBezTo>
                  <a:pt x="419274" y="415629"/>
                  <a:pt x="379322" y="392610"/>
                  <a:pt x="360007" y="377529"/>
                </a:cubicBezTo>
                <a:cubicBezTo>
                  <a:pt x="340692" y="362448"/>
                  <a:pt x="334342" y="334666"/>
                  <a:pt x="315557" y="321966"/>
                </a:cubicBezTo>
                <a:cubicBezTo>
                  <a:pt x="296772" y="309266"/>
                  <a:pt x="269520" y="302123"/>
                  <a:pt x="247295" y="301329"/>
                </a:cubicBezTo>
                <a:cubicBezTo>
                  <a:pt x="225070" y="300535"/>
                  <a:pt x="210782" y="317204"/>
                  <a:pt x="182207" y="317204"/>
                </a:cubicBezTo>
                <a:cubicBezTo>
                  <a:pt x="153632" y="317204"/>
                  <a:pt x="104420" y="301329"/>
                  <a:pt x="75845" y="301329"/>
                </a:cubicBezTo>
                <a:cubicBezTo>
                  <a:pt x="47270" y="301329"/>
                  <a:pt x="21605" y="318791"/>
                  <a:pt x="10757" y="317204"/>
                </a:cubicBezTo>
                <a:cubicBezTo>
                  <a:pt x="-91" y="315617"/>
                  <a:pt x="-6705" y="317733"/>
                  <a:pt x="10757" y="291804"/>
                </a:cubicBezTo>
                <a:cubicBezTo>
                  <a:pt x="28219" y="265875"/>
                  <a:pt x="83253" y="204492"/>
                  <a:pt x="115532" y="161629"/>
                </a:cubicBezTo>
                <a:cubicBezTo>
                  <a:pt x="147811" y="118767"/>
                  <a:pt x="185118" y="22722"/>
                  <a:pt x="218720" y="446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18" name="Freeform: Shape 417">
            <a:extLst>
              <a:ext uri="{FF2B5EF4-FFF2-40B4-BE49-F238E27FC236}">
                <a16:creationId xmlns:a16="http://schemas.microsoft.com/office/drawing/2014/main" id="{C3A2A2A8-228A-479A-90BF-5C6D0FC029F8}"/>
              </a:ext>
            </a:extLst>
          </p:cNvPr>
          <p:cNvSpPr/>
          <p:nvPr/>
        </p:nvSpPr>
        <p:spPr>
          <a:xfrm>
            <a:off x="5105600" y="1642258"/>
            <a:ext cx="506487" cy="126713"/>
          </a:xfrm>
          <a:custGeom>
            <a:avLst/>
            <a:gdLst>
              <a:gd name="connsiteX0" fmla="*/ 655169 w 655597"/>
              <a:gd name="connsiteY0" fmla="*/ 8214 h 168951"/>
              <a:gd name="connsiteX1" fmla="*/ 558331 w 655597"/>
              <a:gd name="connsiteY1" fmla="*/ 8214 h 168951"/>
              <a:gd name="connsiteX2" fmla="*/ 483719 w 655597"/>
              <a:gd name="connsiteY2" fmla="*/ 33614 h 168951"/>
              <a:gd name="connsiteX3" fmla="*/ 434506 w 655597"/>
              <a:gd name="connsiteY3" fmla="*/ 277 h 168951"/>
              <a:gd name="connsiteX4" fmla="*/ 383706 w 655597"/>
              <a:gd name="connsiteY4" fmla="*/ 19327 h 168951"/>
              <a:gd name="connsiteX5" fmla="*/ 350369 w 655597"/>
              <a:gd name="connsiteY5" fmla="*/ 47902 h 168951"/>
              <a:gd name="connsiteX6" fmla="*/ 270994 w 655597"/>
              <a:gd name="connsiteY6" fmla="*/ 71714 h 168951"/>
              <a:gd name="connsiteX7" fmla="*/ 139231 w 655597"/>
              <a:gd name="connsiteY7" fmla="*/ 90764 h 168951"/>
              <a:gd name="connsiteX8" fmla="*/ 66206 w 655597"/>
              <a:gd name="connsiteY8" fmla="*/ 54252 h 168951"/>
              <a:gd name="connsiteX9" fmla="*/ 47156 w 655597"/>
              <a:gd name="connsiteY9" fmla="*/ 5039 h 168951"/>
              <a:gd name="connsiteX10" fmla="*/ 24931 w 655597"/>
              <a:gd name="connsiteY10" fmla="*/ 55839 h 168951"/>
              <a:gd name="connsiteX11" fmla="*/ 7469 w 655597"/>
              <a:gd name="connsiteY11" fmla="*/ 93939 h 168951"/>
              <a:gd name="connsiteX12" fmla="*/ 156694 w 655597"/>
              <a:gd name="connsiteY12" fmla="*/ 168552 h 168951"/>
              <a:gd name="connsiteX13" fmla="*/ 280519 w 655597"/>
              <a:gd name="connsiteY13" fmla="*/ 124102 h 168951"/>
              <a:gd name="connsiteX14" fmla="*/ 388469 w 655597"/>
              <a:gd name="connsiteY14" fmla="*/ 135214 h 168951"/>
              <a:gd name="connsiteX15" fmla="*/ 469431 w 655597"/>
              <a:gd name="connsiteY15" fmla="*/ 128864 h 168951"/>
              <a:gd name="connsiteX16" fmla="*/ 494831 w 655597"/>
              <a:gd name="connsiteY16" fmla="*/ 95527 h 168951"/>
              <a:gd name="connsiteX17" fmla="*/ 590081 w 655597"/>
              <a:gd name="connsiteY17" fmla="*/ 73302 h 168951"/>
              <a:gd name="connsiteX18" fmla="*/ 655169 w 655597"/>
              <a:gd name="connsiteY18" fmla="*/ 8214 h 168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55597" h="168951">
                <a:moveTo>
                  <a:pt x="655169" y="8214"/>
                </a:moveTo>
                <a:cubicBezTo>
                  <a:pt x="649877" y="-2634"/>
                  <a:pt x="586906" y="3981"/>
                  <a:pt x="558331" y="8214"/>
                </a:cubicBezTo>
                <a:cubicBezTo>
                  <a:pt x="529756" y="12447"/>
                  <a:pt x="504357" y="34937"/>
                  <a:pt x="483719" y="33614"/>
                </a:cubicBezTo>
                <a:cubicBezTo>
                  <a:pt x="463081" y="32291"/>
                  <a:pt x="451175" y="2658"/>
                  <a:pt x="434506" y="277"/>
                </a:cubicBezTo>
                <a:cubicBezTo>
                  <a:pt x="417837" y="-2104"/>
                  <a:pt x="397729" y="11389"/>
                  <a:pt x="383706" y="19327"/>
                </a:cubicBezTo>
                <a:cubicBezTo>
                  <a:pt x="369683" y="27265"/>
                  <a:pt x="369154" y="39171"/>
                  <a:pt x="350369" y="47902"/>
                </a:cubicBezTo>
                <a:cubicBezTo>
                  <a:pt x="331584" y="56633"/>
                  <a:pt x="306184" y="64570"/>
                  <a:pt x="270994" y="71714"/>
                </a:cubicBezTo>
                <a:cubicBezTo>
                  <a:pt x="235804" y="78858"/>
                  <a:pt x="173362" y="93674"/>
                  <a:pt x="139231" y="90764"/>
                </a:cubicBezTo>
                <a:cubicBezTo>
                  <a:pt x="105100" y="87854"/>
                  <a:pt x="81552" y="68540"/>
                  <a:pt x="66206" y="54252"/>
                </a:cubicBezTo>
                <a:cubicBezTo>
                  <a:pt x="50860" y="39965"/>
                  <a:pt x="54035" y="4775"/>
                  <a:pt x="47156" y="5039"/>
                </a:cubicBezTo>
                <a:cubicBezTo>
                  <a:pt x="40277" y="5303"/>
                  <a:pt x="31546" y="41022"/>
                  <a:pt x="24931" y="55839"/>
                </a:cubicBezTo>
                <a:cubicBezTo>
                  <a:pt x="18316" y="70656"/>
                  <a:pt x="-14491" y="75154"/>
                  <a:pt x="7469" y="93939"/>
                </a:cubicBezTo>
                <a:cubicBezTo>
                  <a:pt x="29429" y="112724"/>
                  <a:pt x="111186" y="163525"/>
                  <a:pt x="156694" y="168552"/>
                </a:cubicBezTo>
                <a:cubicBezTo>
                  <a:pt x="202202" y="173579"/>
                  <a:pt x="241890" y="129658"/>
                  <a:pt x="280519" y="124102"/>
                </a:cubicBezTo>
                <a:cubicBezTo>
                  <a:pt x="319148" y="118546"/>
                  <a:pt x="356984" y="134420"/>
                  <a:pt x="388469" y="135214"/>
                </a:cubicBezTo>
                <a:cubicBezTo>
                  <a:pt x="419954" y="136008"/>
                  <a:pt x="451704" y="135479"/>
                  <a:pt x="469431" y="128864"/>
                </a:cubicBezTo>
                <a:cubicBezTo>
                  <a:pt x="487158" y="122250"/>
                  <a:pt x="474723" y="104787"/>
                  <a:pt x="494831" y="95527"/>
                </a:cubicBezTo>
                <a:cubicBezTo>
                  <a:pt x="514939" y="86267"/>
                  <a:pt x="564681" y="85473"/>
                  <a:pt x="590081" y="73302"/>
                </a:cubicBezTo>
                <a:cubicBezTo>
                  <a:pt x="615481" y="61131"/>
                  <a:pt x="660461" y="19062"/>
                  <a:pt x="655169" y="82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19" name="Freeform: Shape 418">
            <a:extLst>
              <a:ext uri="{FF2B5EF4-FFF2-40B4-BE49-F238E27FC236}">
                <a16:creationId xmlns:a16="http://schemas.microsoft.com/office/drawing/2014/main" id="{C58C7859-471C-4527-9463-93D96A394155}"/>
              </a:ext>
            </a:extLst>
          </p:cNvPr>
          <p:cNvSpPr/>
          <p:nvPr/>
        </p:nvSpPr>
        <p:spPr>
          <a:xfrm rot="20776608">
            <a:off x="5982229" y="1302238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0" name="Freeform: Shape 419">
            <a:extLst>
              <a:ext uri="{FF2B5EF4-FFF2-40B4-BE49-F238E27FC236}">
                <a16:creationId xmlns:a16="http://schemas.microsoft.com/office/drawing/2014/main" id="{DDAE237B-B1D4-446D-87F8-F12DEA4713A8}"/>
              </a:ext>
            </a:extLst>
          </p:cNvPr>
          <p:cNvSpPr/>
          <p:nvPr/>
        </p:nvSpPr>
        <p:spPr>
          <a:xfrm>
            <a:off x="5689684" y="1331211"/>
            <a:ext cx="405170" cy="166279"/>
          </a:xfrm>
          <a:custGeom>
            <a:avLst/>
            <a:gdLst>
              <a:gd name="connsiteX0" fmla="*/ 181239 w 540227"/>
              <a:gd name="connsiteY0" fmla="*/ 156612 h 221705"/>
              <a:gd name="connsiteX1" fmla="*/ 239977 w 540227"/>
              <a:gd name="connsiteY1" fmla="*/ 164549 h 221705"/>
              <a:gd name="connsiteX2" fmla="*/ 270139 w 540227"/>
              <a:gd name="connsiteY2" fmla="*/ 164549 h 221705"/>
              <a:gd name="connsiteX3" fmla="*/ 274902 w 540227"/>
              <a:gd name="connsiteY3" fmla="*/ 205824 h 221705"/>
              <a:gd name="connsiteX4" fmla="*/ 322527 w 540227"/>
              <a:gd name="connsiteY4" fmla="*/ 205824 h 221705"/>
              <a:gd name="connsiteX5" fmla="*/ 374914 w 540227"/>
              <a:gd name="connsiteY5" fmla="*/ 178837 h 221705"/>
              <a:gd name="connsiteX6" fmla="*/ 409839 w 540227"/>
              <a:gd name="connsiteY6" fmla="*/ 202649 h 221705"/>
              <a:gd name="connsiteX7" fmla="*/ 436827 w 540227"/>
              <a:gd name="connsiteY7" fmla="*/ 221699 h 221705"/>
              <a:gd name="connsiteX8" fmla="*/ 498739 w 540227"/>
              <a:gd name="connsiteY8" fmla="*/ 204237 h 221705"/>
              <a:gd name="connsiteX9" fmla="*/ 501914 w 540227"/>
              <a:gd name="connsiteY9" fmla="*/ 166137 h 221705"/>
              <a:gd name="connsiteX10" fmla="*/ 540014 w 540227"/>
              <a:gd name="connsiteY10" fmla="*/ 145499 h 221705"/>
              <a:gd name="connsiteX11" fmla="*/ 514614 w 540227"/>
              <a:gd name="connsiteY11" fmla="*/ 102637 h 221705"/>
              <a:gd name="connsiteX12" fmla="*/ 459052 w 540227"/>
              <a:gd name="connsiteY12" fmla="*/ 107399 h 221705"/>
              <a:gd name="connsiteX13" fmla="*/ 376502 w 540227"/>
              <a:gd name="connsiteY13" fmla="*/ 101049 h 221705"/>
              <a:gd name="connsiteX14" fmla="*/ 349514 w 540227"/>
              <a:gd name="connsiteY14" fmla="*/ 80412 h 221705"/>
              <a:gd name="connsiteX15" fmla="*/ 319352 w 540227"/>
              <a:gd name="connsiteY15" fmla="*/ 80412 h 221705"/>
              <a:gd name="connsiteX16" fmla="*/ 346339 w 540227"/>
              <a:gd name="connsiteY16" fmla="*/ 40724 h 221705"/>
              <a:gd name="connsiteX17" fmla="*/ 368564 w 540227"/>
              <a:gd name="connsiteY17" fmla="*/ 28024 h 221705"/>
              <a:gd name="connsiteX18" fmla="*/ 303477 w 540227"/>
              <a:gd name="connsiteY18" fmla="*/ 64537 h 221705"/>
              <a:gd name="connsiteX19" fmla="*/ 235214 w 540227"/>
              <a:gd name="connsiteY19" fmla="*/ 72474 h 221705"/>
              <a:gd name="connsiteX20" fmla="*/ 186002 w 540227"/>
              <a:gd name="connsiteY20" fmla="*/ 51837 h 221705"/>
              <a:gd name="connsiteX21" fmla="*/ 160602 w 540227"/>
              <a:gd name="connsiteY21" fmla="*/ 37549 h 221705"/>
              <a:gd name="connsiteX22" fmla="*/ 214577 w 540227"/>
              <a:gd name="connsiteY22" fmla="*/ 29612 h 221705"/>
              <a:gd name="connsiteX23" fmla="*/ 305064 w 540227"/>
              <a:gd name="connsiteY23" fmla="*/ 1037 h 221705"/>
              <a:gd name="connsiteX24" fmla="*/ 6614 w 540227"/>
              <a:gd name="connsiteY24" fmla="*/ 70887 h 221705"/>
              <a:gd name="connsiteX25" fmla="*/ 106627 w 540227"/>
              <a:gd name="connsiteY25" fmla="*/ 80412 h 221705"/>
              <a:gd name="connsiteX26" fmla="*/ 205052 w 540227"/>
              <a:gd name="connsiteY26" fmla="*/ 80412 h 221705"/>
              <a:gd name="connsiteX27" fmla="*/ 252677 w 540227"/>
              <a:gd name="connsiteY27" fmla="*/ 102637 h 221705"/>
              <a:gd name="connsiteX28" fmla="*/ 181239 w 540227"/>
              <a:gd name="connsiteY28" fmla="*/ 156612 h 221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0227" h="221705">
                <a:moveTo>
                  <a:pt x="181239" y="156612"/>
                </a:moveTo>
                <a:cubicBezTo>
                  <a:pt x="179122" y="166931"/>
                  <a:pt x="225160" y="163226"/>
                  <a:pt x="239977" y="164549"/>
                </a:cubicBezTo>
                <a:cubicBezTo>
                  <a:pt x="254794" y="165872"/>
                  <a:pt x="264318" y="157670"/>
                  <a:pt x="270139" y="164549"/>
                </a:cubicBezTo>
                <a:cubicBezTo>
                  <a:pt x="275960" y="171428"/>
                  <a:pt x="266171" y="198945"/>
                  <a:pt x="274902" y="205824"/>
                </a:cubicBezTo>
                <a:cubicBezTo>
                  <a:pt x="283633" y="212703"/>
                  <a:pt x="305858" y="210322"/>
                  <a:pt x="322527" y="205824"/>
                </a:cubicBezTo>
                <a:cubicBezTo>
                  <a:pt x="339196" y="201326"/>
                  <a:pt x="360362" y="179366"/>
                  <a:pt x="374914" y="178837"/>
                </a:cubicBezTo>
                <a:cubicBezTo>
                  <a:pt x="389466" y="178308"/>
                  <a:pt x="399520" y="195505"/>
                  <a:pt x="409839" y="202649"/>
                </a:cubicBezTo>
                <a:cubicBezTo>
                  <a:pt x="420158" y="209793"/>
                  <a:pt x="422010" y="221434"/>
                  <a:pt x="436827" y="221699"/>
                </a:cubicBezTo>
                <a:cubicBezTo>
                  <a:pt x="451644" y="221964"/>
                  <a:pt x="487891" y="213497"/>
                  <a:pt x="498739" y="204237"/>
                </a:cubicBezTo>
                <a:cubicBezTo>
                  <a:pt x="509587" y="194977"/>
                  <a:pt x="495035" y="175927"/>
                  <a:pt x="501914" y="166137"/>
                </a:cubicBezTo>
                <a:cubicBezTo>
                  <a:pt x="508793" y="156347"/>
                  <a:pt x="537897" y="156082"/>
                  <a:pt x="540014" y="145499"/>
                </a:cubicBezTo>
                <a:cubicBezTo>
                  <a:pt x="542131" y="134916"/>
                  <a:pt x="528108" y="108987"/>
                  <a:pt x="514614" y="102637"/>
                </a:cubicBezTo>
                <a:cubicBezTo>
                  <a:pt x="501120" y="96287"/>
                  <a:pt x="482071" y="107664"/>
                  <a:pt x="459052" y="107399"/>
                </a:cubicBezTo>
                <a:cubicBezTo>
                  <a:pt x="436033" y="107134"/>
                  <a:pt x="394758" y="105547"/>
                  <a:pt x="376502" y="101049"/>
                </a:cubicBezTo>
                <a:cubicBezTo>
                  <a:pt x="358246" y="96551"/>
                  <a:pt x="359039" y="83851"/>
                  <a:pt x="349514" y="80412"/>
                </a:cubicBezTo>
                <a:cubicBezTo>
                  <a:pt x="339989" y="76972"/>
                  <a:pt x="319881" y="87026"/>
                  <a:pt x="319352" y="80412"/>
                </a:cubicBezTo>
                <a:cubicBezTo>
                  <a:pt x="318823" y="73798"/>
                  <a:pt x="338137" y="49455"/>
                  <a:pt x="346339" y="40724"/>
                </a:cubicBezTo>
                <a:cubicBezTo>
                  <a:pt x="354541" y="31993"/>
                  <a:pt x="368564" y="28024"/>
                  <a:pt x="368564" y="28024"/>
                </a:cubicBezTo>
                <a:cubicBezTo>
                  <a:pt x="361421" y="31993"/>
                  <a:pt x="325702" y="57129"/>
                  <a:pt x="303477" y="64537"/>
                </a:cubicBezTo>
                <a:cubicBezTo>
                  <a:pt x="281252" y="71945"/>
                  <a:pt x="254793" y="74591"/>
                  <a:pt x="235214" y="72474"/>
                </a:cubicBezTo>
                <a:cubicBezTo>
                  <a:pt x="215635" y="70357"/>
                  <a:pt x="198437" y="57658"/>
                  <a:pt x="186002" y="51837"/>
                </a:cubicBezTo>
                <a:cubicBezTo>
                  <a:pt x="173567" y="46016"/>
                  <a:pt x="155840" y="41253"/>
                  <a:pt x="160602" y="37549"/>
                </a:cubicBezTo>
                <a:cubicBezTo>
                  <a:pt x="165364" y="33845"/>
                  <a:pt x="190500" y="35697"/>
                  <a:pt x="214577" y="29612"/>
                </a:cubicBezTo>
                <a:cubicBezTo>
                  <a:pt x="238654" y="23527"/>
                  <a:pt x="339725" y="-5842"/>
                  <a:pt x="305064" y="1037"/>
                </a:cubicBezTo>
                <a:cubicBezTo>
                  <a:pt x="270404" y="7916"/>
                  <a:pt x="39687" y="57658"/>
                  <a:pt x="6614" y="70887"/>
                </a:cubicBezTo>
                <a:cubicBezTo>
                  <a:pt x="-26459" y="84116"/>
                  <a:pt x="73554" y="78824"/>
                  <a:pt x="106627" y="80412"/>
                </a:cubicBezTo>
                <a:cubicBezTo>
                  <a:pt x="139700" y="81999"/>
                  <a:pt x="180710" y="76708"/>
                  <a:pt x="205052" y="80412"/>
                </a:cubicBezTo>
                <a:cubicBezTo>
                  <a:pt x="229394" y="84116"/>
                  <a:pt x="256381" y="96552"/>
                  <a:pt x="252677" y="102637"/>
                </a:cubicBezTo>
                <a:cubicBezTo>
                  <a:pt x="248973" y="108722"/>
                  <a:pt x="183356" y="146293"/>
                  <a:pt x="181239" y="156612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1" name="Freeform: Shape 420">
            <a:extLst>
              <a:ext uri="{FF2B5EF4-FFF2-40B4-BE49-F238E27FC236}">
                <a16:creationId xmlns:a16="http://schemas.microsoft.com/office/drawing/2014/main" id="{BC0E1D9F-AB92-4406-8084-582DF6A34FB7}"/>
              </a:ext>
            </a:extLst>
          </p:cNvPr>
          <p:cNvSpPr/>
          <p:nvPr/>
        </p:nvSpPr>
        <p:spPr>
          <a:xfrm>
            <a:off x="5497426" y="1009958"/>
            <a:ext cx="490154" cy="138595"/>
          </a:xfrm>
          <a:custGeom>
            <a:avLst/>
            <a:gdLst>
              <a:gd name="connsiteX0" fmla="*/ 95437 w 653538"/>
              <a:gd name="connsiteY0" fmla="*/ 508 h 184793"/>
              <a:gd name="connsiteX1" fmla="*/ 220849 w 653538"/>
              <a:gd name="connsiteY1" fmla="*/ 41783 h 184793"/>
              <a:gd name="connsiteX2" fmla="*/ 324037 w 653538"/>
              <a:gd name="connsiteY2" fmla="*/ 54483 h 184793"/>
              <a:gd name="connsiteX3" fmla="*/ 395474 w 653538"/>
              <a:gd name="connsiteY3" fmla="*/ 56071 h 184793"/>
              <a:gd name="connsiteX4" fmla="*/ 457387 w 653538"/>
              <a:gd name="connsiteY4" fmla="*/ 46546 h 184793"/>
              <a:gd name="connsiteX5" fmla="*/ 568512 w 653538"/>
              <a:gd name="connsiteY5" fmla="*/ 2096 h 184793"/>
              <a:gd name="connsiteX6" fmla="*/ 568512 w 653538"/>
              <a:gd name="connsiteY6" fmla="*/ 2096 h 184793"/>
              <a:gd name="connsiteX7" fmla="*/ 651062 w 653538"/>
              <a:gd name="connsiteY7" fmla="*/ 110046 h 184793"/>
              <a:gd name="connsiteX8" fmla="*/ 633599 w 653538"/>
              <a:gd name="connsiteY8" fmla="*/ 114808 h 184793"/>
              <a:gd name="connsiteX9" fmla="*/ 431987 w 653538"/>
              <a:gd name="connsiteY9" fmla="*/ 167196 h 184793"/>
              <a:gd name="connsiteX10" fmla="*/ 284349 w 653538"/>
              <a:gd name="connsiteY10" fmla="*/ 184658 h 184793"/>
              <a:gd name="connsiteX11" fmla="*/ 184337 w 653538"/>
              <a:gd name="connsiteY11" fmla="*/ 173546 h 184793"/>
              <a:gd name="connsiteX12" fmla="*/ 76387 w 653538"/>
              <a:gd name="connsiteY12" fmla="*/ 143383 h 184793"/>
              <a:gd name="connsiteX13" fmla="*/ 43049 w 653538"/>
              <a:gd name="connsiteY13" fmla="*/ 130683 h 184793"/>
              <a:gd name="connsiteX14" fmla="*/ 9712 w 653538"/>
              <a:gd name="connsiteY14" fmla="*/ 106871 h 184793"/>
              <a:gd name="connsiteX15" fmla="*/ 187 w 653538"/>
              <a:gd name="connsiteY15" fmla="*/ 102108 h 184793"/>
              <a:gd name="connsiteX16" fmla="*/ 16062 w 653538"/>
              <a:gd name="connsiteY16" fmla="*/ 73533 h 184793"/>
              <a:gd name="connsiteX17" fmla="*/ 95437 w 653538"/>
              <a:gd name="connsiteY17" fmla="*/ 508 h 18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3538" h="184793">
                <a:moveTo>
                  <a:pt x="95437" y="508"/>
                </a:moveTo>
                <a:cubicBezTo>
                  <a:pt x="129568" y="-4784"/>
                  <a:pt x="182749" y="32787"/>
                  <a:pt x="220849" y="41783"/>
                </a:cubicBezTo>
                <a:cubicBezTo>
                  <a:pt x="258949" y="50779"/>
                  <a:pt x="294933" y="52102"/>
                  <a:pt x="324037" y="54483"/>
                </a:cubicBezTo>
                <a:cubicBezTo>
                  <a:pt x="353141" y="56864"/>
                  <a:pt x="373249" y="57394"/>
                  <a:pt x="395474" y="56071"/>
                </a:cubicBezTo>
                <a:cubicBezTo>
                  <a:pt x="417699" y="54748"/>
                  <a:pt x="428547" y="55542"/>
                  <a:pt x="457387" y="46546"/>
                </a:cubicBezTo>
                <a:cubicBezTo>
                  <a:pt x="486227" y="37550"/>
                  <a:pt x="568512" y="2096"/>
                  <a:pt x="568512" y="2096"/>
                </a:cubicBezTo>
                <a:lnTo>
                  <a:pt x="568512" y="2096"/>
                </a:lnTo>
                <a:cubicBezTo>
                  <a:pt x="582270" y="20088"/>
                  <a:pt x="640214" y="91261"/>
                  <a:pt x="651062" y="110046"/>
                </a:cubicBezTo>
                <a:cubicBezTo>
                  <a:pt x="661910" y="128831"/>
                  <a:pt x="633599" y="114808"/>
                  <a:pt x="633599" y="114808"/>
                </a:cubicBezTo>
                <a:cubicBezTo>
                  <a:pt x="597087" y="124333"/>
                  <a:pt x="490195" y="155554"/>
                  <a:pt x="431987" y="167196"/>
                </a:cubicBezTo>
                <a:cubicBezTo>
                  <a:pt x="373779" y="178838"/>
                  <a:pt x="325624" y="183600"/>
                  <a:pt x="284349" y="184658"/>
                </a:cubicBezTo>
                <a:cubicBezTo>
                  <a:pt x="243074" y="185716"/>
                  <a:pt x="218997" y="180425"/>
                  <a:pt x="184337" y="173546"/>
                </a:cubicBezTo>
                <a:cubicBezTo>
                  <a:pt x="149677" y="166667"/>
                  <a:pt x="99935" y="150527"/>
                  <a:pt x="76387" y="143383"/>
                </a:cubicBezTo>
                <a:cubicBezTo>
                  <a:pt x="52839" y="136239"/>
                  <a:pt x="54161" y="136768"/>
                  <a:pt x="43049" y="130683"/>
                </a:cubicBezTo>
                <a:cubicBezTo>
                  <a:pt x="31936" y="124598"/>
                  <a:pt x="16856" y="111633"/>
                  <a:pt x="9712" y="106871"/>
                </a:cubicBezTo>
                <a:cubicBezTo>
                  <a:pt x="2568" y="102109"/>
                  <a:pt x="-871" y="107664"/>
                  <a:pt x="187" y="102108"/>
                </a:cubicBezTo>
                <a:cubicBezTo>
                  <a:pt x="1245" y="96552"/>
                  <a:pt x="2568" y="88879"/>
                  <a:pt x="16062" y="73533"/>
                </a:cubicBezTo>
                <a:cubicBezTo>
                  <a:pt x="29556" y="58187"/>
                  <a:pt x="61306" y="5800"/>
                  <a:pt x="95437" y="508"/>
                </a:cubicBez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2" name="Freeform: Shape 421">
            <a:extLst>
              <a:ext uri="{FF2B5EF4-FFF2-40B4-BE49-F238E27FC236}">
                <a16:creationId xmlns:a16="http://schemas.microsoft.com/office/drawing/2014/main" id="{D42E499B-4EF7-49D8-A9CB-86C3095FD51A}"/>
              </a:ext>
            </a:extLst>
          </p:cNvPr>
          <p:cNvSpPr/>
          <p:nvPr/>
        </p:nvSpPr>
        <p:spPr>
          <a:xfrm>
            <a:off x="5558849" y="1047939"/>
            <a:ext cx="401710" cy="72986"/>
          </a:xfrm>
          <a:custGeom>
            <a:avLst/>
            <a:gdLst>
              <a:gd name="connsiteX0" fmla="*/ 0 w 535613"/>
              <a:gd name="connsiteY0" fmla="*/ 38666 h 97315"/>
              <a:gd name="connsiteX1" fmla="*/ 76200 w 535613"/>
              <a:gd name="connsiteY1" fmla="*/ 46603 h 97315"/>
              <a:gd name="connsiteX2" fmla="*/ 155575 w 535613"/>
              <a:gd name="connsiteY2" fmla="*/ 83116 h 97315"/>
              <a:gd name="connsiteX3" fmla="*/ 246063 w 535613"/>
              <a:gd name="connsiteY3" fmla="*/ 78353 h 97315"/>
              <a:gd name="connsiteX4" fmla="*/ 293688 w 535613"/>
              <a:gd name="connsiteY4" fmla="*/ 95816 h 97315"/>
              <a:gd name="connsiteX5" fmla="*/ 358775 w 535613"/>
              <a:gd name="connsiteY5" fmla="*/ 94228 h 97315"/>
              <a:gd name="connsiteX6" fmla="*/ 379413 w 535613"/>
              <a:gd name="connsiteY6" fmla="*/ 76766 h 97315"/>
              <a:gd name="connsiteX7" fmla="*/ 428625 w 535613"/>
              <a:gd name="connsiteY7" fmla="*/ 62478 h 97315"/>
              <a:gd name="connsiteX8" fmla="*/ 484188 w 535613"/>
              <a:gd name="connsiteY8" fmla="*/ 40253 h 97315"/>
              <a:gd name="connsiteX9" fmla="*/ 534988 w 535613"/>
              <a:gd name="connsiteY9" fmla="*/ 2153 h 97315"/>
              <a:gd name="connsiteX10" fmla="*/ 504825 w 535613"/>
              <a:gd name="connsiteY10" fmla="*/ 10091 h 97315"/>
              <a:gd name="connsiteX11" fmla="*/ 398463 w 535613"/>
              <a:gd name="connsiteY11" fmla="*/ 54541 h 97315"/>
              <a:gd name="connsiteX12" fmla="*/ 338138 w 535613"/>
              <a:gd name="connsiteY12" fmla="*/ 57716 h 97315"/>
              <a:gd name="connsiteX13" fmla="*/ 246063 w 535613"/>
              <a:gd name="connsiteY13" fmla="*/ 57716 h 97315"/>
              <a:gd name="connsiteX14" fmla="*/ 125413 w 535613"/>
              <a:gd name="connsiteY14" fmla="*/ 21203 h 9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5613" h="97315">
                <a:moveTo>
                  <a:pt x="0" y="38666"/>
                </a:moveTo>
                <a:cubicBezTo>
                  <a:pt x="25135" y="38930"/>
                  <a:pt x="50271" y="39195"/>
                  <a:pt x="76200" y="46603"/>
                </a:cubicBezTo>
                <a:cubicBezTo>
                  <a:pt x="102129" y="54011"/>
                  <a:pt x="127265" y="77824"/>
                  <a:pt x="155575" y="83116"/>
                </a:cubicBezTo>
                <a:cubicBezTo>
                  <a:pt x="183885" y="88408"/>
                  <a:pt x="223044" y="76236"/>
                  <a:pt x="246063" y="78353"/>
                </a:cubicBezTo>
                <a:cubicBezTo>
                  <a:pt x="269082" y="80470"/>
                  <a:pt x="274903" y="93170"/>
                  <a:pt x="293688" y="95816"/>
                </a:cubicBezTo>
                <a:cubicBezTo>
                  <a:pt x="312473" y="98462"/>
                  <a:pt x="344488" y="97403"/>
                  <a:pt x="358775" y="94228"/>
                </a:cubicBezTo>
                <a:cubicBezTo>
                  <a:pt x="373062" y="91053"/>
                  <a:pt x="367771" y="82058"/>
                  <a:pt x="379413" y="76766"/>
                </a:cubicBezTo>
                <a:cubicBezTo>
                  <a:pt x="391055" y="71474"/>
                  <a:pt x="411163" y="68564"/>
                  <a:pt x="428625" y="62478"/>
                </a:cubicBezTo>
                <a:cubicBezTo>
                  <a:pt x="446088" y="56393"/>
                  <a:pt x="466461" y="50307"/>
                  <a:pt x="484188" y="40253"/>
                </a:cubicBezTo>
                <a:cubicBezTo>
                  <a:pt x="501915" y="30199"/>
                  <a:pt x="531549" y="7180"/>
                  <a:pt x="534988" y="2153"/>
                </a:cubicBezTo>
                <a:cubicBezTo>
                  <a:pt x="538427" y="-2874"/>
                  <a:pt x="527579" y="1360"/>
                  <a:pt x="504825" y="10091"/>
                </a:cubicBezTo>
                <a:cubicBezTo>
                  <a:pt x="482071" y="18822"/>
                  <a:pt x="426244" y="46603"/>
                  <a:pt x="398463" y="54541"/>
                </a:cubicBezTo>
                <a:cubicBezTo>
                  <a:pt x="370682" y="62479"/>
                  <a:pt x="363538" y="57187"/>
                  <a:pt x="338138" y="57716"/>
                </a:cubicBezTo>
                <a:cubicBezTo>
                  <a:pt x="312738" y="58245"/>
                  <a:pt x="281517" y="63801"/>
                  <a:pt x="246063" y="57716"/>
                </a:cubicBezTo>
                <a:cubicBezTo>
                  <a:pt x="210609" y="51631"/>
                  <a:pt x="168011" y="36417"/>
                  <a:pt x="125413" y="21203"/>
                </a:cubicBez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3" name="Freeform: Shape 422">
            <a:extLst>
              <a:ext uri="{FF2B5EF4-FFF2-40B4-BE49-F238E27FC236}">
                <a16:creationId xmlns:a16="http://schemas.microsoft.com/office/drawing/2014/main" id="{BF48E3A4-8BB7-4B91-8D17-28A89531BC60}"/>
              </a:ext>
            </a:extLst>
          </p:cNvPr>
          <p:cNvSpPr/>
          <p:nvPr/>
        </p:nvSpPr>
        <p:spPr>
          <a:xfrm>
            <a:off x="5482669" y="1075171"/>
            <a:ext cx="528645" cy="114017"/>
          </a:xfrm>
          <a:custGeom>
            <a:avLst/>
            <a:gdLst>
              <a:gd name="connsiteX0" fmla="*/ 63510 w 704860"/>
              <a:gd name="connsiteY0" fmla="*/ 0 h 152023"/>
              <a:gd name="connsiteX1" fmla="*/ 138123 w 704860"/>
              <a:gd name="connsiteY1" fmla="*/ 30162 h 152023"/>
              <a:gd name="connsiteX2" fmla="*/ 231785 w 704860"/>
              <a:gd name="connsiteY2" fmla="*/ 60325 h 152023"/>
              <a:gd name="connsiteX3" fmla="*/ 363548 w 704860"/>
              <a:gd name="connsiteY3" fmla="*/ 74612 h 152023"/>
              <a:gd name="connsiteX4" fmla="*/ 496898 w 704860"/>
              <a:gd name="connsiteY4" fmla="*/ 58737 h 152023"/>
              <a:gd name="connsiteX5" fmla="*/ 614373 w 704860"/>
              <a:gd name="connsiteY5" fmla="*/ 25400 h 152023"/>
              <a:gd name="connsiteX6" fmla="*/ 690573 w 704860"/>
              <a:gd name="connsiteY6" fmla="*/ 3175 h 152023"/>
              <a:gd name="connsiteX7" fmla="*/ 692160 w 704860"/>
              <a:gd name="connsiteY7" fmla="*/ 11112 h 152023"/>
              <a:gd name="connsiteX8" fmla="*/ 649298 w 704860"/>
              <a:gd name="connsiteY8" fmla="*/ 30162 h 152023"/>
              <a:gd name="connsiteX9" fmla="*/ 523885 w 704860"/>
              <a:gd name="connsiteY9" fmla="*/ 69850 h 152023"/>
              <a:gd name="connsiteX10" fmla="*/ 396885 w 704860"/>
              <a:gd name="connsiteY10" fmla="*/ 98425 h 152023"/>
              <a:gd name="connsiteX11" fmla="*/ 328623 w 704860"/>
              <a:gd name="connsiteY11" fmla="*/ 106362 h 152023"/>
              <a:gd name="connsiteX12" fmla="*/ 204798 w 704860"/>
              <a:gd name="connsiteY12" fmla="*/ 117475 h 152023"/>
              <a:gd name="connsiteX13" fmla="*/ 114310 w 704860"/>
              <a:gd name="connsiteY13" fmla="*/ 90487 h 152023"/>
              <a:gd name="connsiteX14" fmla="*/ 14298 w 704860"/>
              <a:gd name="connsiteY14" fmla="*/ 44450 h 152023"/>
              <a:gd name="connsiteX15" fmla="*/ 9535 w 704860"/>
              <a:gd name="connsiteY15" fmla="*/ 60325 h 152023"/>
              <a:gd name="connsiteX16" fmla="*/ 98435 w 704860"/>
              <a:gd name="connsiteY16" fmla="*/ 142875 h 152023"/>
              <a:gd name="connsiteX17" fmla="*/ 219085 w 704860"/>
              <a:gd name="connsiteY17" fmla="*/ 146050 h 152023"/>
              <a:gd name="connsiteX18" fmla="*/ 506423 w 704860"/>
              <a:gd name="connsiteY18" fmla="*/ 107950 h 152023"/>
              <a:gd name="connsiteX19" fmla="*/ 704860 w 704860"/>
              <a:gd name="connsiteY19" fmla="*/ 61912 h 152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4860" h="152023">
                <a:moveTo>
                  <a:pt x="63510" y="0"/>
                </a:moveTo>
                <a:cubicBezTo>
                  <a:pt x="86793" y="10054"/>
                  <a:pt x="110077" y="20108"/>
                  <a:pt x="138123" y="30162"/>
                </a:cubicBezTo>
                <a:cubicBezTo>
                  <a:pt x="166169" y="40216"/>
                  <a:pt x="194214" y="52917"/>
                  <a:pt x="231785" y="60325"/>
                </a:cubicBezTo>
                <a:cubicBezTo>
                  <a:pt x="269356" y="67733"/>
                  <a:pt x="319363" y="74877"/>
                  <a:pt x="363548" y="74612"/>
                </a:cubicBezTo>
                <a:cubicBezTo>
                  <a:pt x="407734" y="74347"/>
                  <a:pt x="455094" y="66939"/>
                  <a:pt x="496898" y="58737"/>
                </a:cubicBezTo>
                <a:cubicBezTo>
                  <a:pt x="538702" y="50535"/>
                  <a:pt x="614373" y="25400"/>
                  <a:pt x="614373" y="25400"/>
                </a:cubicBezTo>
                <a:cubicBezTo>
                  <a:pt x="646652" y="16140"/>
                  <a:pt x="677609" y="5556"/>
                  <a:pt x="690573" y="3175"/>
                </a:cubicBezTo>
                <a:cubicBezTo>
                  <a:pt x="703537" y="794"/>
                  <a:pt x="699039" y="6614"/>
                  <a:pt x="692160" y="11112"/>
                </a:cubicBezTo>
                <a:cubicBezTo>
                  <a:pt x="685281" y="15610"/>
                  <a:pt x="677344" y="20372"/>
                  <a:pt x="649298" y="30162"/>
                </a:cubicBezTo>
                <a:cubicBezTo>
                  <a:pt x="621252" y="39952"/>
                  <a:pt x="565954" y="58473"/>
                  <a:pt x="523885" y="69850"/>
                </a:cubicBezTo>
                <a:cubicBezTo>
                  <a:pt x="481816" y="81227"/>
                  <a:pt x="429429" y="92340"/>
                  <a:pt x="396885" y="98425"/>
                </a:cubicBezTo>
                <a:cubicBezTo>
                  <a:pt x="364341" y="104510"/>
                  <a:pt x="328623" y="106362"/>
                  <a:pt x="328623" y="106362"/>
                </a:cubicBezTo>
                <a:cubicBezTo>
                  <a:pt x="296609" y="109537"/>
                  <a:pt x="240517" y="120121"/>
                  <a:pt x="204798" y="117475"/>
                </a:cubicBezTo>
                <a:cubicBezTo>
                  <a:pt x="169079" y="114829"/>
                  <a:pt x="146060" y="102658"/>
                  <a:pt x="114310" y="90487"/>
                </a:cubicBezTo>
                <a:cubicBezTo>
                  <a:pt x="82560" y="78316"/>
                  <a:pt x="31760" y="49477"/>
                  <a:pt x="14298" y="44450"/>
                </a:cubicBezTo>
                <a:cubicBezTo>
                  <a:pt x="-3164" y="39423"/>
                  <a:pt x="-4488" y="43921"/>
                  <a:pt x="9535" y="60325"/>
                </a:cubicBezTo>
                <a:cubicBezTo>
                  <a:pt x="23558" y="76729"/>
                  <a:pt x="63510" y="128588"/>
                  <a:pt x="98435" y="142875"/>
                </a:cubicBezTo>
                <a:cubicBezTo>
                  <a:pt x="133360" y="157163"/>
                  <a:pt x="151087" y="151871"/>
                  <a:pt x="219085" y="146050"/>
                </a:cubicBezTo>
                <a:cubicBezTo>
                  <a:pt x="287083" y="140229"/>
                  <a:pt x="425460" y="121973"/>
                  <a:pt x="506423" y="107950"/>
                </a:cubicBezTo>
                <a:cubicBezTo>
                  <a:pt x="587386" y="93927"/>
                  <a:pt x="646123" y="77919"/>
                  <a:pt x="70486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24" name="Freeform: Shape 423">
            <a:extLst>
              <a:ext uri="{FF2B5EF4-FFF2-40B4-BE49-F238E27FC236}">
                <a16:creationId xmlns:a16="http://schemas.microsoft.com/office/drawing/2014/main" id="{A6190CE3-9855-4F55-B316-5FD9F6A31421}"/>
              </a:ext>
            </a:extLst>
          </p:cNvPr>
          <p:cNvSpPr/>
          <p:nvPr/>
        </p:nvSpPr>
        <p:spPr>
          <a:xfrm>
            <a:off x="5502075" y="1552704"/>
            <a:ext cx="1011551" cy="443601"/>
          </a:xfrm>
          <a:custGeom>
            <a:avLst/>
            <a:gdLst>
              <a:gd name="connsiteX0" fmla="*/ 1254329 w 1348734"/>
              <a:gd name="connsiteY0" fmla="*/ 157781 h 591468"/>
              <a:gd name="connsiteX1" fmla="*/ 1176541 w 1348734"/>
              <a:gd name="connsiteY1" fmla="*/ 202231 h 591468"/>
              <a:gd name="connsiteX2" fmla="*/ 1140029 w 1348734"/>
              <a:gd name="connsiteY2" fmla="*/ 180006 h 591468"/>
              <a:gd name="connsiteX3" fmla="*/ 1125741 w 1348734"/>
              <a:gd name="connsiteY3" fmla="*/ 116506 h 591468"/>
              <a:gd name="connsiteX4" fmla="*/ 1078116 w 1348734"/>
              <a:gd name="connsiteY4" fmla="*/ 149843 h 591468"/>
              <a:gd name="connsiteX5" fmla="*/ 1095579 w 1348734"/>
              <a:gd name="connsiteY5" fmla="*/ 108568 h 591468"/>
              <a:gd name="connsiteX6" fmla="*/ 1084466 w 1348734"/>
              <a:gd name="connsiteY6" fmla="*/ 75231 h 591468"/>
              <a:gd name="connsiteX7" fmla="*/ 1038429 w 1348734"/>
              <a:gd name="connsiteY7" fmla="*/ 618 h 591468"/>
              <a:gd name="connsiteX8" fmla="*/ 984454 w 1348734"/>
              <a:gd name="connsiteY8" fmla="*/ 43481 h 591468"/>
              <a:gd name="connsiteX9" fmla="*/ 981279 w 1348734"/>
              <a:gd name="connsiteY9" fmla="*/ 110156 h 591468"/>
              <a:gd name="connsiteX10" fmla="*/ 859041 w 1348734"/>
              <a:gd name="connsiteY10" fmla="*/ 145081 h 591468"/>
              <a:gd name="connsiteX11" fmla="*/ 773316 w 1348734"/>
              <a:gd name="connsiteY11" fmla="*/ 140318 h 591468"/>
              <a:gd name="connsiteX12" fmla="*/ 730454 w 1348734"/>
              <a:gd name="connsiteY12" fmla="*/ 184768 h 591468"/>
              <a:gd name="connsiteX13" fmla="*/ 693941 w 1348734"/>
              <a:gd name="connsiteY13" fmla="*/ 237156 h 591468"/>
              <a:gd name="connsiteX14" fmla="*/ 651079 w 1348734"/>
              <a:gd name="connsiteY14" fmla="*/ 291131 h 591468"/>
              <a:gd name="connsiteX15" fmla="*/ 595516 w 1348734"/>
              <a:gd name="connsiteY15" fmla="*/ 264143 h 591468"/>
              <a:gd name="connsiteX16" fmla="*/ 519316 w 1348734"/>
              <a:gd name="connsiteY16" fmla="*/ 248268 h 591468"/>
              <a:gd name="connsiteX17" fmla="*/ 390729 w 1348734"/>
              <a:gd name="connsiteY17" fmla="*/ 203818 h 591468"/>
              <a:gd name="connsiteX18" fmla="*/ 282779 w 1348734"/>
              <a:gd name="connsiteY18" fmla="*/ 175243 h 591468"/>
              <a:gd name="connsiteX19" fmla="*/ 228804 w 1348734"/>
              <a:gd name="connsiteY19" fmla="*/ 221281 h 591468"/>
              <a:gd name="connsiteX20" fmla="*/ 333579 w 1348734"/>
              <a:gd name="connsiteY20" fmla="*/ 337168 h 591468"/>
              <a:gd name="connsiteX21" fmla="*/ 406604 w 1348734"/>
              <a:gd name="connsiteY21" fmla="*/ 349868 h 591468"/>
              <a:gd name="connsiteX22" fmla="*/ 447879 w 1348734"/>
              <a:gd name="connsiteY22" fmla="*/ 416543 h 591468"/>
              <a:gd name="connsiteX23" fmla="*/ 325641 w 1348734"/>
              <a:gd name="connsiteY23" fmla="*/ 441943 h 591468"/>
              <a:gd name="connsiteX24" fmla="*/ 268491 w 1348734"/>
              <a:gd name="connsiteY24" fmla="*/ 432418 h 591468"/>
              <a:gd name="connsiteX25" fmla="*/ 266904 w 1348734"/>
              <a:gd name="connsiteY25" fmla="*/ 486393 h 591468"/>
              <a:gd name="connsiteX26" fmla="*/ 339929 w 1348734"/>
              <a:gd name="connsiteY26" fmla="*/ 503856 h 591468"/>
              <a:gd name="connsiteX27" fmla="*/ 208166 w 1348734"/>
              <a:gd name="connsiteY27" fmla="*/ 545131 h 591468"/>
              <a:gd name="connsiteX28" fmla="*/ 85929 w 1348734"/>
              <a:gd name="connsiteY28" fmla="*/ 562593 h 591468"/>
              <a:gd name="connsiteX29" fmla="*/ 14491 w 1348734"/>
              <a:gd name="connsiteY29" fmla="*/ 568943 h 591468"/>
              <a:gd name="connsiteX30" fmla="*/ 379616 w 1348734"/>
              <a:gd name="connsiteY30" fmla="*/ 591168 h 591468"/>
              <a:gd name="connsiteX31" fmla="*/ 593929 w 1348734"/>
              <a:gd name="connsiteY31" fmla="*/ 578468 h 591468"/>
              <a:gd name="connsiteX32" fmla="*/ 706641 w 1348734"/>
              <a:gd name="connsiteY32" fmla="*/ 534018 h 591468"/>
              <a:gd name="connsiteX33" fmla="*/ 771729 w 1348734"/>
              <a:gd name="connsiteY33" fmla="*/ 497506 h 591468"/>
              <a:gd name="connsiteX34" fmla="*/ 682829 w 1348734"/>
              <a:gd name="connsiteY34" fmla="*/ 495918 h 591468"/>
              <a:gd name="connsiteX35" fmla="*/ 830466 w 1348734"/>
              <a:gd name="connsiteY35" fmla="*/ 421306 h 591468"/>
              <a:gd name="connsiteX36" fmla="*/ 668541 w 1348734"/>
              <a:gd name="connsiteY36" fmla="*/ 413368 h 591468"/>
              <a:gd name="connsiteX37" fmla="*/ 803479 w 1348734"/>
              <a:gd name="connsiteY37" fmla="*/ 367331 h 591468"/>
              <a:gd name="connsiteX38" fmla="*/ 727279 w 1348734"/>
              <a:gd name="connsiteY38" fmla="*/ 332406 h 591468"/>
              <a:gd name="connsiteX39" fmla="*/ 857454 w 1348734"/>
              <a:gd name="connsiteY39" fmla="*/ 278431 h 591468"/>
              <a:gd name="connsiteX40" fmla="*/ 933654 w 1348734"/>
              <a:gd name="connsiteY40" fmla="*/ 284781 h 591468"/>
              <a:gd name="connsiteX41" fmla="*/ 993979 w 1348734"/>
              <a:gd name="connsiteY41" fmla="*/ 241918 h 591468"/>
              <a:gd name="connsiteX42" fmla="*/ 1089229 w 1348734"/>
              <a:gd name="connsiteY42" fmla="*/ 289543 h 591468"/>
              <a:gd name="connsiteX43" fmla="*/ 1133679 w 1348734"/>
              <a:gd name="connsiteY43" fmla="*/ 343518 h 591468"/>
              <a:gd name="connsiteX44" fmla="*/ 1174954 w 1348734"/>
              <a:gd name="connsiteY44" fmla="*/ 368918 h 591468"/>
              <a:gd name="connsiteX45" fmla="*/ 1259091 w 1348734"/>
              <a:gd name="connsiteY45" fmla="*/ 297481 h 591468"/>
              <a:gd name="connsiteX46" fmla="*/ 1346404 w 1348734"/>
              <a:gd name="connsiteY46" fmla="*/ 251443 h 591468"/>
              <a:gd name="connsiteX47" fmla="*/ 1317829 w 1348734"/>
              <a:gd name="connsiteY47" fmla="*/ 245093 h 591468"/>
              <a:gd name="connsiteX48" fmla="*/ 1254329 w 1348734"/>
              <a:gd name="connsiteY48" fmla="*/ 157781 h 59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348734" h="591468">
                <a:moveTo>
                  <a:pt x="1254329" y="157781"/>
                </a:moveTo>
                <a:cubicBezTo>
                  <a:pt x="1230781" y="150637"/>
                  <a:pt x="1195591" y="198527"/>
                  <a:pt x="1176541" y="202231"/>
                </a:cubicBezTo>
                <a:cubicBezTo>
                  <a:pt x="1157491" y="205935"/>
                  <a:pt x="1148496" y="194294"/>
                  <a:pt x="1140029" y="180006"/>
                </a:cubicBezTo>
                <a:cubicBezTo>
                  <a:pt x="1131562" y="165718"/>
                  <a:pt x="1136060" y="121533"/>
                  <a:pt x="1125741" y="116506"/>
                </a:cubicBezTo>
                <a:cubicBezTo>
                  <a:pt x="1115422" y="111479"/>
                  <a:pt x="1083143" y="151166"/>
                  <a:pt x="1078116" y="149843"/>
                </a:cubicBezTo>
                <a:cubicBezTo>
                  <a:pt x="1073089" y="148520"/>
                  <a:pt x="1094521" y="121003"/>
                  <a:pt x="1095579" y="108568"/>
                </a:cubicBezTo>
                <a:cubicBezTo>
                  <a:pt x="1096637" y="96133"/>
                  <a:pt x="1093991" y="93223"/>
                  <a:pt x="1084466" y="75231"/>
                </a:cubicBezTo>
                <a:cubicBezTo>
                  <a:pt x="1074941" y="57239"/>
                  <a:pt x="1055098" y="5910"/>
                  <a:pt x="1038429" y="618"/>
                </a:cubicBezTo>
                <a:cubicBezTo>
                  <a:pt x="1021760" y="-4674"/>
                  <a:pt x="993979" y="25225"/>
                  <a:pt x="984454" y="43481"/>
                </a:cubicBezTo>
                <a:cubicBezTo>
                  <a:pt x="974929" y="61737"/>
                  <a:pt x="1002181" y="93223"/>
                  <a:pt x="981279" y="110156"/>
                </a:cubicBezTo>
                <a:cubicBezTo>
                  <a:pt x="960377" y="127089"/>
                  <a:pt x="893701" y="140054"/>
                  <a:pt x="859041" y="145081"/>
                </a:cubicBezTo>
                <a:cubicBezTo>
                  <a:pt x="824381" y="150108"/>
                  <a:pt x="794747" y="133703"/>
                  <a:pt x="773316" y="140318"/>
                </a:cubicBezTo>
                <a:cubicBezTo>
                  <a:pt x="751885" y="146932"/>
                  <a:pt x="743683" y="168628"/>
                  <a:pt x="730454" y="184768"/>
                </a:cubicBezTo>
                <a:cubicBezTo>
                  <a:pt x="717225" y="200908"/>
                  <a:pt x="707170" y="219429"/>
                  <a:pt x="693941" y="237156"/>
                </a:cubicBezTo>
                <a:cubicBezTo>
                  <a:pt x="680712" y="254883"/>
                  <a:pt x="667483" y="286633"/>
                  <a:pt x="651079" y="291131"/>
                </a:cubicBezTo>
                <a:cubicBezTo>
                  <a:pt x="634675" y="295629"/>
                  <a:pt x="617476" y="271287"/>
                  <a:pt x="595516" y="264143"/>
                </a:cubicBezTo>
                <a:cubicBezTo>
                  <a:pt x="573556" y="256999"/>
                  <a:pt x="553447" y="258322"/>
                  <a:pt x="519316" y="248268"/>
                </a:cubicBezTo>
                <a:cubicBezTo>
                  <a:pt x="485185" y="238214"/>
                  <a:pt x="430152" y="215989"/>
                  <a:pt x="390729" y="203818"/>
                </a:cubicBezTo>
                <a:cubicBezTo>
                  <a:pt x="351306" y="191647"/>
                  <a:pt x="309766" y="172333"/>
                  <a:pt x="282779" y="175243"/>
                </a:cubicBezTo>
                <a:cubicBezTo>
                  <a:pt x="255792" y="178153"/>
                  <a:pt x="220337" y="194293"/>
                  <a:pt x="228804" y="221281"/>
                </a:cubicBezTo>
                <a:cubicBezTo>
                  <a:pt x="237271" y="248269"/>
                  <a:pt x="303946" y="315737"/>
                  <a:pt x="333579" y="337168"/>
                </a:cubicBezTo>
                <a:cubicBezTo>
                  <a:pt x="363212" y="358599"/>
                  <a:pt x="387554" y="336639"/>
                  <a:pt x="406604" y="349868"/>
                </a:cubicBezTo>
                <a:cubicBezTo>
                  <a:pt x="425654" y="363097"/>
                  <a:pt x="461373" y="401197"/>
                  <a:pt x="447879" y="416543"/>
                </a:cubicBezTo>
                <a:cubicBezTo>
                  <a:pt x="434385" y="431889"/>
                  <a:pt x="355539" y="439297"/>
                  <a:pt x="325641" y="441943"/>
                </a:cubicBezTo>
                <a:cubicBezTo>
                  <a:pt x="295743" y="444589"/>
                  <a:pt x="278280" y="425010"/>
                  <a:pt x="268491" y="432418"/>
                </a:cubicBezTo>
                <a:cubicBezTo>
                  <a:pt x="258702" y="439826"/>
                  <a:pt x="254998" y="474487"/>
                  <a:pt x="266904" y="486393"/>
                </a:cubicBezTo>
                <a:cubicBezTo>
                  <a:pt x="278810" y="498299"/>
                  <a:pt x="349719" y="494066"/>
                  <a:pt x="339929" y="503856"/>
                </a:cubicBezTo>
                <a:cubicBezTo>
                  <a:pt x="330139" y="513646"/>
                  <a:pt x="250499" y="535342"/>
                  <a:pt x="208166" y="545131"/>
                </a:cubicBezTo>
                <a:cubicBezTo>
                  <a:pt x="165833" y="554920"/>
                  <a:pt x="118208" y="558624"/>
                  <a:pt x="85929" y="562593"/>
                </a:cubicBezTo>
                <a:cubicBezTo>
                  <a:pt x="53650" y="566562"/>
                  <a:pt x="-34457" y="564181"/>
                  <a:pt x="14491" y="568943"/>
                </a:cubicBezTo>
                <a:cubicBezTo>
                  <a:pt x="63439" y="573705"/>
                  <a:pt x="283043" y="589581"/>
                  <a:pt x="379616" y="591168"/>
                </a:cubicBezTo>
                <a:cubicBezTo>
                  <a:pt x="476189" y="592756"/>
                  <a:pt x="539425" y="587993"/>
                  <a:pt x="593929" y="578468"/>
                </a:cubicBezTo>
                <a:cubicBezTo>
                  <a:pt x="648433" y="568943"/>
                  <a:pt x="677008" y="547512"/>
                  <a:pt x="706641" y="534018"/>
                </a:cubicBezTo>
                <a:cubicBezTo>
                  <a:pt x="736274" y="520524"/>
                  <a:pt x="775698" y="503856"/>
                  <a:pt x="771729" y="497506"/>
                </a:cubicBezTo>
                <a:cubicBezTo>
                  <a:pt x="767760" y="491156"/>
                  <a:pt x="673040" y="508618"/>
                  <a:pt x="682829" y="495918"/>
                </a:cubicBezTo>
                <a:cubicBezTo>
                  <a:pt x="692618" y="483218"/>
                  <a:pt x="832847" y="435064"/>
                  <a:pt x="830466" y="421306"/>
                </a:cubicBezTo>
                <a:cubicBezTo>
                  <a:pt x="828085" y="407548"/>
                  <a:pt x="673039" y="422364"/>
                  <a:pt x="668541" y="413368"/>
                </a:cubicBezTo>
                <a:cubicBezTo>
                  <a:pt x="664043" y="404372"/>
                  <a:pt x="793689" y="380825"/>
                  <a:pt x="803479" y="367331"/>
                </a:cubicBezTo>
                <a:cubicBezTo>
                  <a:pt x="813269" y="353837"/>
                  <a:pt x="718283" y="347223"/>
                  <a:pt x="727279" y="332406"/>
                </a:cubicBezTo>
                <a:cubicBezTo>
                  <a:pt x="736275" y="317589"/>
                  <a:pt x="823058" y="286368"/>
                  <a:pt x="857454" y="278431"/>
                </a:cubicBezTo>
                <a:cubicBezTo>
                  <a:pt x="891850" y="270494"/>
                  <a:pt x="910900" y="290867"/>
                  <a:pt x="933654" y="284781"/>
                </a:cubicBezTo>
                <a:cubicBezTo>
                  <a:pt x="956408" y="278696"/>
                  <a:pt x="968050" y="241124"/>
                  <a:pt x="993979" y="241918"/>
                </a:cubicBezTo>
                <a:cubicBezTo>
                  <a:pt x="1019908" y="242712"/>
                  <a:pt x="1065946" y="272610"/>
                  <a:pt x="1089229" y="289543"/>
                </a:cubicBezTo>
                <a:cubicBezTo>
                  <a:pt x="1112512" y="306476"/>
                  <a:pt x="1119391" y="330289"/>
                  <a:pt x="1133679" y="343518"/>
                </a:cubicBezTo>
                <a:cubicBezTo>
                  <a:pt x="1147966" y="356747"/>
                  <a:pt x="1154052" y="376591"/>
                  <a:pt x="1174954" y="368918"/>
                </a:cubicBezTo>
                <a:cubicBezTo>
                  <a:pt x="1195856" y="361245"/>
                  <a:pt x="1230516" y="317060"/>
                  <a:pt x="1259091" y="297481"/>
                </a:cubicBezTo>
                <a:cubicBezTo>
                  <a:pt x="1287666" y="277902"/>
                  <a:pt x="1336614" y="260174"/>
                  <a:pt x="1346404" y="251443"/>
                </a:cubicBezTo>
                <a:cubicBezTo>
                  <a:pt x="1356194" y="242712"/>
                  <a:pt x="1332910" y="258058"/>
                  <a:pt x="1317829" y="245093"/>
                </a:cubicBezTo>
                <a:cubicBezTo>
                  <a:pt x="1302748" y="232128"/>
                  <a:pt x="1277877" y="164925"/>
                  <a:pt x="1254329" y="15778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25" name="Freeform: Shape 424">
            <a:extLst>
              <a:ext uri="{FF2B5EF4-FFF2-40B4-BE49-F238E27FC236}">
                <a16:creationId xmlns:a16="http://schemas.microsoft.com/office/drawing/2014/main" id="{282FDE32-89DD-4873-B83F-7A2C0BD7017B}"/>
              </a:ext>
            </a:extLst>
          </p:cNvPr>
          <p:cNvSpPr/>
          <p:nvPr/>
        </p:nvSpPr>
        <p:spPr>
          <a:xfrm>
            <a:off x="5166593" y="1709581"/>
            <a:ext cx="506487" cy="217135"/>
          </a:xfrm>
          <a:custGeom>
            <a:avLst/>
            <a:gdLst>
              <a:gd name="connsiteX0" fmla="*/ 639600 w 675316"/>
              <a:gd name="connsiteY0" fmla="*/ 4175 h 289513"/>
              <a:gd name="connsiteX1" fmla="*/ 506250 w 675316"/>
              <a:gd name="connsiteY1" fmla="*/ 21638 h 289513"/>
              <a:gd name="connsiteX2" fmla="*/ 457038 w 675316"/>
              <a:gd name="connsiteY2" fmla="*/ 69263 h 289513"/>
              <a:gd name="connsiteX3" fmla="*/ 420525 w 675316"/>
              <a:gd name="connsiteY3" fmla="*/ 80375 h 289513"/>
              <a:gd name="connsiteX4" fmla="*/ 463388 w 675316"/>
              <a:gd name="connsiteY4" fmla="*/ 93075 h 289513"/>
              <a:gd name="connsiteX5" fmla="*/ 357025 w 675316"/>
              <a:gd name="connsiteY5" fmla="*/ 115300 h 289513"/>
              <a:gd name="connsiteX6" fmla="*/ 206213 w 675316"/>
              <a:gd name="connsiteY6" fmla="*/ 88313 h 289513"/>
              <a:gd name="connsiteX7" fmla="*/ 68100 w 675316"/>
              <a:gd name="connsiteY7" fmla="*/ 118475 h 289513"/>
              <a:gd name="connsiteX8" fmla="*/ 3013 w 675316"/>
              <a:gd name="connsiteY8" fmla="*/ 128000 h 289513"/>
              <a:gd name="connsiteX9" fmla="*/ 160175 w 675316"/>
              <a:gd name="connsiteY9" fmla="*/ 193088 h 289513"/>
              <a:gd name="connsiteX10" fmla="*/ 195100 w 675316"/>
              <a:gd name="connsiteY10" fmla="*/ 208963 h 289513"/>
              <a:gd name="connsiteX11" fmla="*/ 82388 w 675316"/>
              <a:gd name="connsiteY11" fmla="*/ 224838 h 289513"/>
              <a:gd name="connsiteX12" fmla="*/ 234788 w 675316"/>
              <a:gd name="connsiteY12" fmla="*/ 270875 h 289513"/>
              <a:gd name="connsiteX13" fmla="*/ 337975 w 675316"/>
              <a:gd name="connsiteY13" fmla="*/ 288338 h 289513"/>
              <a:gd name="connsiteX14" fmla="*/ 425288 w 675316"/>
              <a:gd name="connsiteY14" fmla="*/ 285163 h 289513"/>
              <a:gd name="connsiteX15" fmla="*/ 406238 w 675316"/>
              <a:gd name="connsiteY15" fmla="*/ 262938 h 289513"/>
              <a:gd name="connsiteX16" fmla="*/ 460213 w 675316"/>
              <a:gd name="connsiteY16" fmla="*/ 261350 h 289513"/>
              <a:gd name="connsiteX17" fmla="*/ 501488 w 675316"/>
              <a:gd name="connsiteY17" fmla="*/ 234363 h 289513"/>
              <a:gd name="connsiteX18" fmla="*/ 557050 w 675316"/>
              <a:gd name="connsiteY18" fmla="*/ 215313 h 289513"/>
              <a:gd name="connsiteX19" fmla="*/ 631663 w 675316"/>
              <a:gd name="connsiteY19" fmla="*/ 245475 h 289513"/>
              <a:gd name="connsiteX20" fmla="*/ 660238 w 675316"/>
              <a:gd name="connsiteY20" fmla="*/ 194675 h 289513"/>
              <a:gd name="connsiteX21" fmla="*/ 595150 w 675316"/>
              <a:gd name="connsiteY21" fmla="*/ 162925 h 289513"/>
              <a:gd name="connsiteX22" fmla="*/ 649125 w 675316"/>
              <a:gd name="connsiteY22" fmla="*/ 147050 h 289513"/>
              <a:gd name="connsiteX23" fmla="*/ 674525 w 675316"/>
              <a:gd name="connsiteY23" fmla="*/ 97838 h 289513"/>
              <a:gd name="connsiteX24" fmla="*/ 639600 w 675316"/>
              <a:gd name="connsiteY24" fmla="*/ 4175 h 289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5316" h="289513">
                <a:moveTo>
                  <a:pt x="639600" y="4175"/>
                </a:moveTo>
                <a:cubicBezTo>
                  <a:pt x="611554" y="-8525"/>
                  <a:pt x="536677" y="10790"/>
                  <a:pt x="506250" y="21638"/>
                </a:cubicBezTo>
                <a:cubicBezTo>
                  <a:pt x="475823" y="32486"/>
                  <a:pt x="471325" y="59474"/>
                  <a:pt x="457038" y="69263"/>
                </a:cubicBezTo>
                <a:cubicBezTo>
                  <a:pt x="442751" y="79052"/>
                  <a:pt x="419467" y="76406"/>
                  <a:pt x="420525" y="80375"/>
                </a:cubicBezTo>
                <a:cubicBezTo>
                  <a:pt x="421583" y="84344"/>
                  <a:pt x="473971" y="87254"/>
                  <a:pt x="463388" y="93075"/>
                </a:cubicBezTo>
                <a:cubicBezTo>
                  <a:pt x="452805" y="98896"/>
                  <a:pt x="399887" y="116094"/>
                  <a:pt x="357025" y="115300"/>
                </a:cubicBezTo>
                <a:cubicBezTo>
                  <a:pt x="314163" y="114506"/>
                  <a:pt x="254367" y="87784"/>
                  <a:pt x="206213" y="88313"/>
                </a:cubicBezTo>
                <a:cubicBezTo>
                  <a:pt x="158059" y="88842"/>
                  <a:pt x="101967" y="111861"/>
                  <a:pt x="68100" y="118475"/>
                </a:cubicBezTo>
                <a:cubicBezTo>
                  <a:pt x="34233" y="125090"/>
                  <a:pt x="-12333" y="115565"/>
                  <a:pt x="3013" y="128000"/>
                </a:cubicBezTo>
                <a:cubicBezTo>
                  <a:pt x="18359" y="140435"/>
                  <a:pt x="128160" y="179594"/>
                  <a:pt x="160175" y="193088"/>
                </a:cubicBezTo>
                <a:cubicBezTo>
                  <a:pt x="192189" y="206582"/>
                  <a:pt x="208064" y="203671"/>
                  <a:pt x="195100" y="208963"/>
                </a:cubicBezTo>
                <a:cubicBezTo>
                  <a:pt x="182136" y="214255"/>
                  <a:pt x="75773" y="214519"/>
                  <a:pt x="82388" y="224838"/>
                </a:cubicBezTo>
                <a:cubicBezTo>
                  <a:pt x="89003" y="235157"/>
                  <a:pt x="192190" y="260292"/>
                  <a:pt x="234788" y="270875"/>
                </a:cubicBezTo>
                <a:cubicBezTo>
                  <a:pt x="277386" y="281458"/>
                  <a:pt x="306225" y="285957"/>
                  <a:pt x="337975" y="288338"/>
                </a:cubicBezTo>
                <a:cubicBezTo>
                  <a:pt x="369725" y="290719"/>
                  <a:pt x="413911" y="289396"/>
                  <a:pt x="425288" y="285163"/>
                </a:cubicBezTo>
                <a:cubicBezTo>
                  <a:pt x="436665" y="280930"/>
                  <a:pt x="400417" y="266907"/>
                  <a:pt x="406238" y="262938"/>
                </a:cubicBezTo>
                <a:cubicBezTo>
                  <a:pt x="412059" y="258969"/>
                  <a:pt x="444338" y="266112"/>
                  <a:pt x="460213" y="261350"/>
                </a:cubicBezTo>
                <a:cubicBezTo>
                  <a:pt x="476088" y="256588"/>
                  <a:pt x="485349" y="242036"/>
                  <a:pt x="501488" y="234363"/>
                </a:cubicBezTo>
                <a:cubicBezTo>
                  <a:pt x="517627" y="226690"/>
                  <a:pt x="535354" y="213461"/>
                  <a:pt x="557050" y="215313"/>
                </a:cubicBezTo>
                <a:cubicBezTo>
                  <a:pt x="578746" y="217165"/>
                  <a:pt x="614465" y="248915"/>
                  <a:pt x="631663" y="245475"/>
                </a:cubicBezTo>
                <a:cubicBezTo>
                  <a:pt x="648861" y="242035"/>
                  <a:pt x="666323" y="208433"/>
                  <a:pt x="660238" y="194675"/>
                </a:cubicBezTo>
                <a:cubicBezTo>
                  <a:pt x="654153" y="180917"/>
                  <a:pt x="597002" y="170863"/>
                  <a:pt x="595150" y="162925"/>
                </a:cubicBezTo>
                <a:cubicBezTo>
                  <a:pt x="593298" y="154988"/>
                  <a:pt x="635896" y="157898"/>
                  <a:pt x="649125" y="147050"/>
                </a:cubicBezTo>
                <a:cubicBezTo>
                  <a:pt x="662354" y="136202"/>
                  <a:pt x="670556" y="118211"/>
                  <a:pt x="674525" y="97838"/>
                </a:cubicBezTo>
                <a:cubicBezTo>
                  <a:pt x="678494" y="77465"/>
                  <a:pt x="667646" y="16875"/>
                  <a:pt x="639600" y="417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6" name="Freeform: Shape 425">
            <a:extLst>
              <a:ext uri="{FF2B5EF4-FFF2-40B4-BE49-F238E27FC236}">
                <a16:creationId xmlns:a16="http://schemas.microsoft.com/office/drawing/2014/main" id="{B0F044BC-1F58-490B-B000-483651BDFAF0}"/>
              </a:ext>
            </a:extLst>
          </p:cNvPr>
          <p:cNvSpPr/>
          <p:nvPr/>
        </p:nvSpPr>
        <p:spPr>
          <a:xfrm>
            <a:off x="4984567" y="1843700"/>
            <a:ext cx="449816" cy="165515"/>
          </a:xfrm>
          <a:custGeom>
            <a:avLst/>
            <a:gdLst>
              <a:gd name="connsiteX0" fmla="*/ 344139 w 599754"/>
              <a:gd name="connsiteY0" fmla="*/ 3150 h 220687"/>
              <a:gd name="connsiteX1" fmla="*/ 236189 w 599754"/>
              <a:gd name="connsiteY1" fmla="*/ 15850 h 220687"/>
              <a:gd name="connsiteX2" fmla="*/ 290164 w 599754"/>
              <a:gd name="connsiteY2" fmla="*/ 60300 h 220687"/>
              <a:gd name="connsiteX3" fmla="*/ 145701 w 599754"/>
              <a:gd name="connsiteY3" fmla="*/ 3150 h 220687"/>
              <a:gd name="connsiteX4" fmla="*/ 223489 w 599754"/>
              <a:gd name="connsiteY4" fmla="*/ 96813 h 220687"/>
              <a:gd name="connsiteX5" fmla="*/ 107601 w 599754"/>
              <a:gd name="connsiteY5" fmla="*/ 38075 h 220687"/>
              <a:gd name="connsiteX6" fmla="*/ 45689 w 599754"/>
              <a:gd name="connsiteY6" fmla="*/ 15850 h 220687"/>
              <a:gd name="connsiteX7" fmla="*/ 1239 w 599754"/>
              <a:gd name="connsiteY7" fmla="*/ 15850 h 220687"/>
              <a:gd name="connsiteX8" fmla="*/ 15526 w 599754"/>
              <a:gd name="connsiteY8" fmla="*/ 71413 h 220687"/>
              <a:gd name="connsiteX9" fmla="*/ 48864 w 599754"/>
              <a:gd name="connsiteY9" fmla="*/ 88875 h 220687"/>
              <a:gd name="connsiteX10" fmla="*/ 240951 w 599754"/>
              <a:gd name="connsiteY10" fmla="*/ 155550 h 220687"/>
              <a:gd name="connsiteX11" fmla="*/ 472726 w 599754"/>
              <a:gd name="connsiteY11" fmla="*/ 220638 h 220687"/>
              <a:gd name="connsiteX12" fmla="*/ 399701 w 599754"/>
              <a:gd name="connsiteY12" fmla="*/ 166663 h 220687"/>
              <a:gd name="connsiteX13" fmla="*/ 523526 w 599754"/>
              <a:gd name="connsiteY13" fmla="*/ 190475 h 220687"/>
              <a:gd name="connsiteX14" fmla="*/ 599726 w 599754"/>
              <a:gd name="connsiteY14" fmla="*/ 184125 h 220687"/>
              <a:gd name="connsiteX15" fmla="*/ 533051 w 599754"/>
              <a:gd name="connsiteY15" fmla="*/ 150788 h 220687"/>
              <a:gd name="connsiteX16" fmla="*/ 583851 w 599754"/>
              <a:gd name="connsiteY16" fmla="*/ 150788 h 220687"/>
              <a:gd name="connsiteX17" fmla="*/ 521939 w 599754"/>
              <a:gd name="connsiteY17" fmla="*/ 117450 h 220687"/>
              <a:gd name="connsiteX18" fmla="*/ 483839 w 599754"/>
              <a:gd name="connsiteY18" fmla="*/ 101575 h 220687"/>
              <a:gd name="connsiteX19" fmla="*/ 350489 w 599754"/>
              <a:gd name="connsiteY19" fmla="*/ 69825 h 220687"/>
              <a:gd name="connsiteX20" fmla="*/ 344139 w 599754"/>
              <a:gd name="connsiteY20" fmla="*/ 3150 h 2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99754" h="220687">
                <a:moveTo>
                  <a:pt x="344139" y="3150"/>
                </a:moveTo>
                <a:cubicBezTo>
                  <a:pt x="325089" y="-5846"/>
                  <a:pt x="245185" y="6325"/>
                  <a:pt x="236189" y="15850"/>
                </a:cubicBezTo>
                <a:cubicBezTo>
                  <a:pt x="227193" y="25375"/>
                  <a:pt x="305245" y="62417"/>
                  <a:pt x="290164" y="60300"/>
                </a:cubicBezTo>
                <a:cubicBezTo>
                  <a:pt x="275083" y="58183"/>
                  <a:pt x="156813" y="-2935"/>
                  <a:pt x="145701" y="3150"/>
                </a:cubicBezTo>
                <a:cubicBezTo>
                  <a:pt x="134589" y="9235"/>
                  <a:pt x="229839" y="90992"/>
                  <a:pt x="223489" y="96813"/>
                </a:cubicBezTo>
                <a:cubicBezTo>
                  <a:pt x="217139" y="102634"/>
                  <a:pt x="137234" y="51569"/>
                  <a:pt x="107601" y="38075"/>
                </a:cubicBezTo>
                <a:cubicBezTo>
                  <a:pt x="77968" y="24581"/>
                  <a:pt x="63416" y="19554"/>
                  <a:pt x="45689" y="15850"/>
                </a:cubicBezTo>
                <a:cubicBezTo>
                  <a:pt x="27962" y="12146"/>
                  <a:pt x="6266" y="6590"/>
                  <a:pt x="1239" y="15850"/>
                </a:cubicBezTo>
                <a:cubicBezTo>
                  <a:pt x="-3788" y="25111"/>
                  <a:pt x="7589" y="59242"/>
                  <a:pt x="15526" y="71413"/>
                </a:cubicBezTo>
                <a:cubicBezTo>
                  <a:pt x="23463" y="83584"/>
                  <a:pt x="11293" y="74852"/>
                  <a:pt x="48864" y="88875"/>
                </a:cubicBezTo>
                <a:cubicBezTo>
                  <a:pt x="86435" y="102898"/>
                  <a:pt x="170307" y="133590"/>
                  <a:pt x="240951" y="155550"/>
                </a:cubicBezTo>
                <a:cubicBezTo>
                  <a:pt x="311595" y="177511"/>
                  <a:pt x="446268" y="218786"/>
                  <a:pt x="472726" y="220638"/>
                </a:cubicBezTo>
                <a:cubicBezTo>
                  <a:pt x="499184" y="222490"/>
                  <a:pt x="391234" y="171690"/>
                  <a:pt x="399701" y="166663"/>
                </a:cubicBezTo>
                <a:cubicBezTo>
                  <a:pt x="408168" y="161636"/>
                  <a:pt x="490189" y="187565"/>
                  <a:pt x="523526" y="190475"/>
                </a:cubicBezTo>
                <a:cubicBezTo>
                  <a:pt x="556863" y="193385"/>
                  <a:pt x="598139" y="190739"/>
                  <a:pt x="599726" y="184125"/>
                </a:cubicBezTo>
                <a:cubicBezTo>
                  <a:pt x="601313" y="177511"/>
                  <a:pt x="535697" y="156344"/>
                  <a:pt x="533051" y="150788"/>
                </a:cubicBezTo>
                <a:cubicBezTo>
                  <a:pt x="530405" y="145232"/>
                  <a:pt x="585703" y="156344"/>
                  <a:pt x="583851" y="150788"/>
                </a:cubicBezTo>
                <a:cubicBezTo>
                  <a:pt x="581999" y="145232"/>
                  <a:pt x="538608" y="125652"/>
                  <a:pt x="521939" y="117450"/>
                </a:cubicBezTo>
                <a:cubicBezTo>
                  <a:pt x="505270" y="109248"/>
                  <a:pt x="512414" y="109513"/>
                  <a:pt x="483839" y="101575"/>
                </a:cubicBezTo>
                <a:cubicBezTo>
                  <a:pt x="455264" y="93637"/>
                  <a:pt x="377741" y="82260"/>
                  <a:pt x="350489" y="69825"/>
                </a:cubicBezTo>
                <a:cubicBezTo>
                  <a:pt x="323237" y="57390"/>
                  <a:pt x="363189" y="12146"/>
                  <a:pt x="344139" y="31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27" name="Freeform: Shape 426">
            <a:extLst>
              <a:ext uri="{FF2B5EF4-FFF2-40B4-BE49-F238E27FC236}">
                <a16:creationId xmlns:a16="http://schemas.microsoft.com/office/drawing/2014/main" id="{C4FBD88F-78F9-4AE9-9229-74FD0861D1A9}"/>
              </a:ext>
            </a:extLst>
          </p:cNvPr>
          <p:cNvSpPr/>
          <p:nvPr/>
        </p:nvSpPr>
        <p:spPr>
          <a:xfrm>
            <a:off x="5679780" y="1538826"/>
            <a:ext cx="650557" cy="264842"/>
          </a:xfrm>
          <a:custGeom>
            <a:avLst/>
            <a:gdLst>
              <a:gd name="connsiteX0" fmla="*/ 3367 w 867409"/>
              <a:gd name="connsiteY0" fmla="*/ 200809 h 353123"/>
              <a:gd name="connsiteX1" fmla="*/ 138304 w 867409"/>
              <a:gd name="connsiteY1" fmla="*/ 253197 h 353123"/>
              <a:gd name="connsiteX2" fmla="*/ 319279 w 867409"/>
              <a:gd name="connsiteY2" fmla="*/ 284947 h 353123"/>
              <a:gd name="connsiteX3" fmla="*/ 378017 w 867409"/>
              <a:gd name="connsiteY3" fmla="*/ 350034 h 353123"/>
              <a:gd name="connsiteX4" fmla="*/ 454217 w 867409"/>
              <a:gd name="connsiteY4" fmla="*/ 335747 h 353123"/>
              <a:gd name="connsiteX5" fmla="*/ 403417 w 867409"/>
              <a:gd name="connsiteY5" fmla="*/ 275422 h 353123"/>
              <a:gd name="connsiteX6" fmla="*/ 516129 w 867409"/>
              <a:gd name="connsiteY6" fmla="*/ 216684 h 353123"/>
              <a:gd name="connsiteX7" fmla="*/ 620904 w 867409"/>
              <a:gd name="connsiteY7" fmla="*/ 188109 h 353123"/>
              <a:gd name="connsiteX8" fmla="*/ 616142 w 867409"/>
              <a:gd name="connsiteY8" fmla="*/ 138897 h 353123"/>
              <a:gd name="connsiteX9" fmla="*/ 693929 w 867409"/>
              <a:gd name="connsiteY9" fmla="*/ 119847 h 353123"/>
              <a:gd name="connsiteX10" fmla="*/ 854267 w 867409"/>
              <a:gd name="connsiteY10" fmla="*/ 45234 h 353123"/>
              <a:gd name="connsiteX11" fmla="*/ 854267 w 867409"/>
              <a:gd name="connsiteY11" fmla="*/ 3959 h 353123"/>
              <a:gd name="connsiteX12" fmla="*/ 822517 w 867409"/>
              <a:gd name="connsiteY12" fmla="*/ 11897 h 353123"/>
              <a:gd name="connsiteX13" fmla="*/ 644717 w 867409"/>
              <a:gd name="connsiteY13" fmla="*/ 94447 h 353123"/>
              <a:gd name="connsiteX14" fmla="*/ 452629 w 867409"/>
              <a:gd name="connsiteY14" fmla="*/ 161122 h 353123"/>
              <a:gd name="connsiteX15" fmla="*/ 279592 w 867409"/>
              <a:gd name="connsiteY15" fmla="*/ 167472 h 353123"/>
              <a:gd name="connsiteX16" fmla="*/ 3367 w 867409"/>
              <a:gd name="connsiteY16" fmla="*/ 200809 h 35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7409" h="353123">
                <a:moveTo>
                  <a:pt x="3367" y="200809"/>
                </a:moveTo>
                <a:cubicBezTo>
                  <a:pt x="-20181" y="215096"/>
                  <a:pt x="85652" y="239174"/>
                  <a:pt x="138304" y="253197"/>
                </a:cubicBezTo>
                <a:cubicBezTo>
                  <a:pt x="190956" y="267220"/>
                  <a:pt x="279327" y="268808"/>
                  <a:pt x="319279" y="284947"/>
                </a:cubicBezTo>
                <a:cubicBezTo>
                  <a:pt x="359231" y="301086"/>
                  <a:pt x="355527" y="341567"/>
                  <a:pt x="378017" y="350034"/>
                </a:cubicBezTo>
                <a:cubicBezTo>
                  <a:pt x="400507" y="358501"/>
                  <a:pt x="449984" y="348182"/>
                  <a:pt x="454217" y="335747"/>
                </a:cubicBezTo>
                <a:cubicBezTo>
                  <a:pt x="458450" y="323312"/>
                  <a:pt x="393098" y="295266"/>
                  <a:pt x="403417" y="275422"/>
                </a:cubicBezTo>
                <a:cubicBezTo>
                  <a:pt x="413736" y="255578"/>
                  <a:pt x="479881" y="231236"/>
                  <a:pt x="516129" y="216684"/>
                </a:cubicBezTo>
                <a:cubicBezTo>
                  <a:pt x="552377" y="202132"/>
                  <a:pt x="604235" y="201073"/>
                  <a:pt x="620904" y="188109"/>
                </a:cubicBezTo>
                <a:cubicBezTo>
                  <a:pt x="637573" y="175145"/>
                  <a:pt x="603971" y="150274"/>
                  <a:pt x="616142" y="138897"/>
                </a:cubicBezTo>
                <a:cubicBezTo>
                  <a:pt x="628313" y="127520"/>
                  <a:pt x="654241" y="135458"/>
                  <a:pt x="693929" y="119847"/>
                </a:cubicBezTo>
                <a:cubicBezTo>
                  <a:pt x="733617" y="104236"/>
                  <a:pt x="827544" y="64549"/>
                  <a:pt x="854267" y="45234"/>
                </a:cubicBezTo>
                <a:cubicBezTo>
                  <a:pt x="880990" y="25919"/>
                  <a:pt x="859559" y="9515"/>
                  <a:pt x="854267" y="3959"/>
                </a:cubicBezTo>
                <a:cubicBezTo>
                  <a:pt x="848975" y="-1597"/>
                  <a:pt x="857442" y="-3184"/>
                  <a:pt x="822517" y="11897"/>
                </a:cubicBezTo>
                <a:cubicBezTo>
                  <a:pt x="787592" y="26978"/>
                  <a:pt x="706365" y="69576"/>
                  <a:pt x="644717" y="94447"/>
                </a:cubicBezTo>
                <a:cubicBezTo>
                  <a:pt x="583069" y="119318"/>
                  <a:pt x="513483" y="148951"/>
                  <a:pt x="452629" y="161122"/>
                </a:cubicBezTo>
                <a:cubicBezTo>
                  <a:pt x="391775" y="173293"/>
                  <a:pt x="350236" y="161651"/>
                  <a:pt x="279592" y="167472"/>
                </a:cubicBezTo>
                <a:cubicBezTo>
                  <a:pt x="208948" y="173293"/>
                  <a:pt x="26915" y="186522"/>
                  <a:pt x="3367" y="20080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28" name="Freeform: Shape 427">
            <a:extLst>
              <a:ext uri="{FF2B5EF4-FFF2-40B4-BE49-F238E27FC236}">
                <a16:creationId xmlns:a16="http://schemas.microsoft.com/office/drawing/2014/main" id="{D292CB8D-3629-44A8-B7D2-F94B55A2791C}"/>
              </a:ext>
            </a:extLst>
          </p:cNvPr>
          <p:cNvSpPr/>
          <p:nvPr/>
        </p:nvSpPr>
        <p:spPr>
          <a:xfrm>
            <a:off x="5695165" y="1623674"/>
            <a:ext cx="456884" cy="111467"/>
          </a:xfrm>
          <a:custGeom>
            <a:avLst/>
            <a:gdLst>
              <a:gd name="connsiteX0" fmla="*/ 607683 w 609178"/>
              <a:gd name="connsiteY0" fmla="*/ 960 h 148622"/>
              <a:gd name="connsiteX1" fmla="*/ 520371 w 609178"/>
              <a:gd name="connsiteY1" fmla="*/ 24772 h 148622"/>
              <a:gd name="connsiteX2" fmla="*/ 455283 w 609178"/>
              <a:gd name="connsiteY2" fmla="*/ 45410 h 148622"/>
              <a:gd name="connsiteX3" fmla="*/ 410833 w 609178"/>
              <a:gd name="connsiteY3" fmla="*/ 72397 h 148622"/>
              <a:gd name="connsiteX4" fmla="*/ 477508 w 609178"/>
              <a:gd name="connsiteY4" fmla="*/ 77160 h 148622"/>
              <a:gd name="connsiteX5" fmla="*/ 407658 w 609178"/>
              <a:gd name="connsiteY5" fmla="*/ 97797 h 148622"/>
              <a:gd name="connsiteX6" fmla="*/ 302883 w 609178"/>
              <a:gd name="connsiteY6" fmla="*/ 132722 h 148622"/>
              <a:gd name="connsiteX7" fmla="*/ 233033 w 609178"/>
              <a:gd name="connsiteY7" fmla="*/ 148597 h 148622"/>
              <a:gd name="connsiteX8" fmla="*/ 131433 w 609178"/>
              <a:gd name="connsiteY8" fmla="*/ 129547 h 148622"/>
              <a:gd name="connsiteX9" fmla="*/ 75871 w 609178"/>
              <a:gd name="connsiteY9" fmla="*/ 123197 h 148622"/>
              <a:gd name="connsiteX10" fmla="*/ 48883 w 609178"/>
              <a:gd name="connsiteY10" fmla="*/ 86685 h 148622"/>
              <a:gd name="connsiteX11" fmla="*/ 1258 w 609178"/>
              <a:gd name="connsiteY11" fmla="*/ 80335 h 148622"/>
              <a:gd name="connsiteX12" fmla="*/ 104446 w 609178"/>
              <a:gd name="connsiteY12" fmla="*/ 75572 h 148622"/>
              <a:gd name="connsiteX13" fmla="*/ 442583 w 609178"/>
              <a:gd name="connsiteY13" fmla="*/ 59697 h 148622"/>
              <a:gd name="connsiteX14" fmla="*/ 607683 w 609178"/>
              <a:gd name="connsiteY14" fmla="*/ 960 h 14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9178" h="148622">
                <a:moveTo>
                  <a:pt x="607683" y="960"/>
                </a:moveTo>
                <a:cubicBezTo>
                  <a:pt x="620648" y="-4861"/>
                  <a:pt x="545771" y="17364"/>
                  <a:pt x="520371" y="24772"/>
                </a:cubicBezTo>
                <a:cubicBezTo>
                  <a:pt x="494971" y="32180"/>
                  <a:pt x="473539" y="37473"/>
                  <a:pt x="455283" y="45410"/>
                </a:cubicBezTo>
                <a:cubicBezTo>
                  <a:pt x="437027" y="53347"/>
                  <a:pt x="407129" y="67105"/>
                  <a:pt x="410833" y="72397"/>
                </a:cubicBezTo>
                <a:cubicBezTo>
                  <a:pt x="414537" y="77689"/>
                  <a:pt x="478037" y="72927"/>
                  <a:pt x="477508" y="77160"/>
                </a:cubicBezTo>
                <a:cubicBezTo>
                  <a:pt x="476979" y="81393"/>
                  <a:pt x="436762" y="88537"/>
                  <a:pt x="407658" y="97797"/>
                </a:cubicBezTo>
                <a:cubicBezTo>
                  <a:pt x="378554" y="107057"/>
                  <a:pt x="331987" y="124255"/>
                  <a:pt x="302883" y="132722"/>
                </a:cubicBezTo>
                <a:cubicBezTo>
                  <a:pt x="273779" y="141189"/>
                  <a:pt x="261608" y="149126"/>
                  <a:pt x="233033" y="148597"/>
                </a:cubicBezTo>
                <a:cubicBezTo>
                  <a:pt x="204458" y="148068"/>
                  <a:pt x="157627" y="133780"/>
                  <a:pt x="131433" y="129547"/>
                </a:cubicBezTo>
                <a:cubicBezTo>
                  <a:pt x="105239" y="125314"/>
                  <a:pt x="89629" y="130341"/>
                  <a:pt x="75871" y="123197"/>
                </a:cubicBezTo>
                <a:cubicBezTo>
                  <a:pt x="62113" y="116053"/>
                  <a:pt x="61318" y="93829"/>
                  <a:pt x="48883" y="86685"/>
                </a:cubicBezTo>
                <a:cubicBezTo>
                  <a:pt x="36448" y="79541"/>
                  <a:pt x="-8002" y="82187"/>
                  <a:pt x="1258" y="80335"/>
                </a:cubicBezTo>
                <a:cubicBezTo>
                  <a:pt x="10518" y="78483"/>
                  <a:pt x="104446" y="75572"/>
                  <a:pt x="104446" y="75572"/>
                </a:cubicBezTo>
                <a:cubicBezTo>
                  <a:pt x="178000" y="72132"/>
                  <a:pt x="364266" y="71339"/>
                  <a:pt x="442583" y="59697"/>
                </a:cubicBezTo>
                <a:cubicBezTo>
                  <a:pt x="520900" y="48055"/>
                  <a:pt x="594718" y="6781"/>
                  <a:pt x="607683" y="96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29" name="Freeform: Shape 428">
            <a:extLst>
              <a:ext uri="{FF2B5EF4-FFF2-40B4-BE49-F238E27FC236}">
                <a16:creationId xmlns:a16="http://schemas.microsoft.com/office/drawing/2014/main" id="{F7A65F6C-A642-4A65-A904-B0D4EED3CB96}"/>
              </a:ext>
            </a:extLst>
          </p:cNvPr>
          <p:cNvSpPr/>
          <p:nvPr/>
        </p:nvSpPr>
        <p:spPr>
          <a:xfrm>
            <a:off x="5430668" y="1781009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0" name="Freeform: Shape 429">
            <a:extLst>
              <a:ext uri="{FF2B5EF4-FFF2-40B4-BE49-F238E27FC236}">
                <a16:creationId xmlns:a16="http://schemas.microsoft.com/office/drawing/2014/main" id="{3DDFAAD5-106B-4DEA-BA20-84C843522954}"/>
              </a:ext>
            </a:extLst>
          </p:cNvPr>
          <p:cNvSpPr/>
          <p:nvPr/>
        </p:nvSpPr>
        <p:spPr>
          <a:xfrm>
            <a:off x="4972051" y="971551"/>
            <a:ext cx="626027" cy="860468"/>
          </a:xfrm>
          <a:custGeom>
            <a:avLst/>
            <a:gdLst>
              <a:gd name="connsiteX0" fmla="*/ 842963 w 842963"/>
              <a:gd name="connsiteY0" fmla="*/ 0 h 1139825"/>
              <a:gd name="connsiteX1" fmla="*/ 0 w 842963"/>
              <a:gd name="connsiteY1" fmla="*/ 1139825 h 1139825"/>
              <a:gd name="connsiteX2" fmla="*/ 0 w 842963"/>
              <a:gd name="connsiteY2" fmla="*/ 1139825 h 113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2963" h="1139825">
                <a:moveTo>
                  <a:pt x="842963" y="0"/>
                </a:moveTo>
                <a:lnTo>
                  <a:pt x="0" y="1139825"/>
                </a:lnTo>
                <a:lnTo>
                  <a:pt x="0" y="1139825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1" name="Freeform: Shape 430">
            <a:extLst>
              <a:ext uri="{FF2B5EF4-FFF2-40B4-BE49-F238E27FC236}">
                <a16:creationId xmlns:a16="http://schemas.microsoft.com/office/drawing/2014/main" id="{4EB67004-CD75-4B9B-8C2C-731BBAFCCCFB}"/>
              </a:ext>
            </a:extLst>
          </p:cNvPr>
          <p:cNvSpPr/>
          <p:nvPr/>
        </p:nvSpPr>
        <p:spPr>
          <a:xfrm>
            <a:off x="5845186" y="1877336"/>
            <a:ext cx="134792" cy="30376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2" name="Freeform: Shape 431">
            <a:extLst>
              <a:ext uri="{FF2B5EF4-FFF2-40B4-BE49-F238E27FC236}">
                <a16:creationId xmlns:a16="http://schemas.microsoft.com/office/drawing/2014/main" id="{A3AD913E-4F9D-4A53-B11A-52CE43496914}"/>
              </a:ext>
            </a:extLst>
          </p:cNvPr>
          <p:cNvSpPr/>
          <p:nvPr/>
        </p:nvSpPr>
        <p:spPr>
          <a:xfrm rot="152692">
            <a:off x="5331604" y="1310704"/>
            <a:ext cx="198129" cy="198572"/>
          </a:xfrm>
          <a:custGeom>
            <a:avLst/>
            <a:gdLst>
              <a:gd name="connsiteX0" fmla="*/ 218720 w 438346"/>
              <a:gd name="connsiteY0" fmla="*/ 4466 h 412750"/>
              <a:gd name="connsiteX1" fmla="*/ 317145 w 438346"/>
              <a:gd name="connsiteY1" fmla="*/ 52091 h 412750"/>
              <a:gd name="connsiteX2" fmla="*/ 413982 w 438346"/>
              <a:gd name="connsiteY2" fmla="*/ 147341 h 412750"/>
              <a:gd name="connsiteX3" fmla="*/ 409220 w 438346"/>
              <a:gd name="connsiteY3" fmla="*/ 212429 h 412750"/>
              <a:gd name="connsiteX4" fmla="*/ 433032 w 438346"/>
              <a:gd name="connsiteY4" fmla="*/ 358479 h 412750"/>
              <a:gd name="connsiteX5" fmla="*/ 431445 w 438346"/>
              <a:gd name="connsiteY5" fmla="*/ 412454 h 412750"/>
              <a:gd name="connsiteX6" fmla="*/ 360007 w 438346"/>
              <a:gd name="connsiteY6" fmla="*/ 377529 h 412750"/>
              <a:gd name="connsiteX7" fmla="*/ 315557 w 438346"/>
              <a:gd name="connsiteY7" fmla="*/ 321966 h 412750"/>
              <a:gd name="connsiteX8" fmla="*/ 247295 w 438346"/>
              <a:gd name="connsiteY8" fmla="*/ 301329 h 412750"/>
              <a:gd name="connsiteX9" fmla="*/ 182207 w 438346"/>
              <a:gd name="connsiteY9" fmla="*/ 317204 h 412750"/>
              <a:gd name="connsiteX10" fmla="*/ 75845 w 438346"/>
              <a:gd name="connsiteY10" fmla="*/ 301329 h 412750"/>
              <a:gd name="connsiteX11" fmla="*/ 10757 w 438346"/>
              <a:gd name="connsiteY11" fmla="*/ 317204 h 412750"/>
              <a:gd name="connsiteX12" fmla="*/ 10757 w 438346"/>
              <a:gd name="connsiteY12" fmla="*/ 291804 h 412750"/>
              <a:gd name="connsiteX13" fmla="*/ 115532 w 438346"/>
              <a:gd name="connsiteY13" fmla="*/ 161629 h 412750"/>
              <a:gd name="connsiteX14" fmla="*/ 218720 w 438346"/>
              <a:gd name="connsiteY14" fmla="*/ 4466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8346" h="412750">
                <a:moveTo>
                  <a:pt x="218720" y="4466"/>
                </a:moveTo>
                <a:cubicBezTo>
                  <a:pt x="252322" y="-13790"/>
                  <a:pt x="284601" y="28279"/>
                  <a:pt x="317145" y="52091"/>
                </a:cubicBezTo>
                <a:cubicBezTo>
                  <a:pt x="349689" y="75903"/>
                  <a:pt x="398636" y="120618"/>
                  <a:pt x="413982" y="147341"/>
                </a:cubicBezTo>
                <a:cubicBezTo>
                  <a:pt x="429328" y="174064"/>
                  <a:pt x="406045" y="177239"/>
                  <a:pt x="409220" y="212429"/>
                </a:cubicBezTo>
                <a:cubicBezTo>
                  <a:pt x="412395" y="247619"/>
                  <a:pt x="429328" y="325141"/>
                  <a:pt x="433032" y="358479"/>
                </a:cubicBezTo>
                <a:cubicBezTo>
                  <a:pt x="436736" y="391817"/>
                  <a:pt x="443616" y="409279"/>
                  <a:pt x="431445" y="412454"/>
                </a:cubicBezTo>
                <a:cubicBezTo>
                  <a:pt x="419274" y="415629"/>
                  <a:pt x="379322" y="392610"/>
                  <a:pt x="360007" y="377529"/>
                </a:cubicBezTo>
                <a:cubicBezTo>
                  <a:pt x="340692" y="362448"/>
                  <a:pt x="334342" y="334666"/>
                  <a:pt x="315557" y="321966"/>
                </a:cubicBezTo>
                <a:cubicBezTo>
                  <a:pt x="296772" y="309266"/>
                  <a:pt x="269520" y="302123"/>
                  <a:pt x="247295" y="301329"/>
                </a:cubicBezTo>
                <a:cubicBezTo>
                  <a:pt x="225070" y="300535"/>
                  <a:pt x="210782" y="317204"/>
                  <a:pt x="182207" y="317204"/>
                </a:cubicBezTo>
                <a:cubicBezTo>
                  <a:pt x="153632" y="317204"/>
                  <a:pt x="104420" y="301329"/>
                  <a:pt x="75845" y="301329"/>
                </a:cubicBezTo>
                <a:cubicBezTo>
                  <a:pt x="47270" y="301329"/>
                  <a:pt x="21605" y="318791"/>
                  <a:pt x="10757" y="317204"/>
                </a:cubicBezTo>
                <a:cubicBezTo>
                  <a:pt x="-91" y="315617"/>
                  <a:pt x="-6705" y="317733"/>
                  <a:pt x="10757" y="291804"/>
                </a:cubicBezTo>
                <a:cubicBezTo>
                  <a:pt x="28219" y="265875"/>
                  <a:pt x="83253" y="204492"/>
                  <a:pt x="115532" y="161629"/>
                </a:cubicBezTo>
                <a:cubicBezTo>
                  <a:pt x="147811" y="118767"/>
                  <a:pt x="185118" y="22722"/>
                  <a:pt x="218720" y="44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33" name="Freeform: Shape 432">
            <a:extLst>
              <a:ext uri="{FF2B5EF4-FFF2-40B4-BE49-F238E27FC236}">
                <a16:creationId xmlns:a16="http://schemas.microsoft.com/office/drawing/2014/main" id="{738E652E-024F-40A7-BF9F-8D99ABA89161}"/>
              </a:ext>
            </a:extLst>
          </p:cNvPr>
          <p:cNvSpPr/>
          <p:nvPr/>
        </p:nvSpPr>
        <p:spPr>
          <a:xfrm rot="20776608">
            <a:off x="5517408" y="1714372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55AAD8AF-2467-492B-83BC-9734F7E7A3E7}"/>
              </a:ext>
            </a:extLst>
          </p:cNvPr>
          <p:cNvSpPr/>
          <p:nvPr/>
        </p:nvSpPr>
        <p:spPr>
          <a:xfrm>
            <a:off x="4989185" y="4826380"/>
            <a:ext cx="1538370" cy="1028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5" name="Freeform: Shape 434">
            <a:extLst>
              <a:ext uri="{FF2B5EF4-FFF2-40B4-BE49-F238E27FC236}">
                <a16:creationId xmlns:a16="http://schemas.microsoft.com/office/drawing/2014/main" id="{C679F843-3200-4564-9E9B-6E356E716394}"/>
              </a:ext>
            </a:extLst>
          </p:cNvPr>
          <p:cNvSpPr/>
          <p:nvPr/>
        </p:nvSpPr>
        <p:spPr>
          <a:xfrm>
            <a:off x="5418612" y="4978915"/>
            <a:ext cx="853404" cy="464245"/>
          </a:xfrm>
          <a:custGeom>
            <a:avLst/>
            <a:gdLst>
              <a:gd name="connsiteX0" fmla="*/ 821198 w 1137872"/>
              <a:gd name="connsiteY0" fmla="*/ 15986 h 618993"/>
              <a:gd name="connsiteX1" fmla="*/ 668798 w 1137872"/>
              <a:gd name="connsiteY1" fmla="*/ 65198 h 618993"/>
              <a:gd name="connsiteX2" fmla="*/ 464010 w 1137872"/>
              <a:gd name="connsiteY2" fmla="*/ 104886 h 618993"/>
              <a:gd name="connsiteX3" fmla="*/ 289385 w 1137872"/>
              <a:gd name="connsiteY3" fmla="*/ 114411 h 618993"/>
              <a:gd name="connsiteX4" fmla="*/ 208423 w 1137872"/>
              <a:gd name="connsiteY4" fmla="*/ 100123 h 618993"/>
              <a:gd name="connsiteX5" fmla="*/ 146510 w 1137872"/>
              <a:gd name="connsiteY5" fmla="*/ 63611 h 618993"/>
              <a:gd name="connsiteX6" fmla="*/ 89360 w 1137872"/>
              <a:gd name="connsiteY6" fmla="*/ 38211 h 618993"/>
              <a:gd name="connsiteX7" fmla="*/ 71898 w 1137872"/>
              <a:gd name="connsiteY7" fmla="*/ 35036 h 618993"/>
              <a:gd name="connsiteX8" fmla="*/ 11573 w 1137872"/>
              <a:gd name="connsiteY8" fmla="*/ 103298 h 618993"/>
              <a:gd name="connsiteX9" fmla="*/ 5223 w 1137872"/>
              <a:gd name="connsiteY9" fmla="*/ 112823 h 618993"/>
              <a:gd name="connsiteX10" fmla="*/ 70310 w 1137872"/>
              <a:gd name="connsiteY10" fmla="*/ 162036 h 618993"/>
              <a:gd name="connsiteX11" fmla="*/ 146510 w 1137872"/>
              <a:gd name="connsiteY11" fmla="*/ 219186 h 618993"/>
              <a:gd name="connsiteX12" fmla="*/ 206835 w 1137872"/>
              <a:gd name="connsiteY12" fmla="*/ 282686 h 618993"/>
              <a:gd name="connsiteX13" fmla="*/ 232235 w 1137872"/>
              <a:gd name="connsiteY13" fmla="*/ 373173 h 618993"/>
              <a:gd name="connsiteX14" fmla="*/ 238585 w 1137872"/>
              <a:gd name="connsiteY14" fmla="*/ 444611 h 618993"/>
              <a:gd name="connsiteX15" fmla="*/ 236998 w 1137872"/>
              <a:gd name="connsiteY15" fmla="*/ 546211 h 618993"/>
              <a:gd name="connsiteX16" fmla="*/ 268748 w 1137872"/>
              <a:gd name="connsiteY16" fmla="*/ 592248 h 618993"/>
              <a:gd name="connsiteX17" fmla="*/ 337010 w 1137872"/>
              <a:gd name="connsiteY17" fmla="*/ 601773 h 618993"/>
              <a:gd name="connsiteX18" fmla="*/ 384635 w 1137872"/>
              <a:gd name="connsiteY18" fmla="*/ 601773 h 618993"/>
              <a:gd name="connsiteX19" fmla="*/ 368760 w 1137872"/>
              <a:gd name="connsiteY19" fmla="*/ 568436 h 618993"/>
              <a:gd name="connsiteX20" fmla="*/ 383048 w 1137872"/>
              <a:gd name="connsiteY20" fmla="*/ 525573 h 618993"/>
              <a:gd name="connsiteX21" fmla="*/ 437023 w 1137872"/>
              <a:gd name="connsiteY21" fmla="*/ 530336 h 618993"/>
              <a:gd name="connsiteX22" fmla="*/ 444960 w 1137872"/>
              <a:gd name="connsiteY22" fmla="*/ 563673 h 618993"/>
              <a:gd name="connsiteX23" fmla="*/ 443373 w 1137872"/>
              <a:gd name="connsiteY23" fmla="*/ 584311 h 618993"/>
              <a:gd name="connsiteX24" fmla="*/ 432260 w 1137872"/>
              <a:gd name="connsiteY24" fmla="*/ 617648 h 618993"/>
              <a:gd name="connsiteX25" fmla="*/ 595773 w 1137872"/>
              <a:gd name="connsiteY25" fmla="*/ 609711 h 618993"/>
              <a:gd name="connsiteX26" fmla="*/ 716423 w 1137872"/>
              <a:gd name="connsiteY26" fmla="*/ 584311 h 618993"/>
              <a:gd name="connsiteX27" fmla="*/ 891048 w 1137872"/>
              <a:gd name="connsiteY27" fmla="*/ 536686 h 618993"/>
              <a:gd name="connsiteX28" fmla="*/ 970423 w 1137872"/>
              <a:gd name="connsiteY28" fmla="*/ 500173 h 618993"/>
              <a:gd name="connsiteX29" fmla="*/ 1013285 w 1137872"/>
              <a:gd name="connsiteY29" fmla="*/ 452548 h 618993"/>
              <a:gd name="connsiteX30" fmla="*/ 1040273 w 1137872"/>
              <a:gd name="connsiteY30" fmla="*/ 401748 h 618993"/>
              <a:gd name="connsiteX31" fmla="*/ 1127585 w 1137872"/>
              <a:gd name="connsiteY31" fmla="*/ 392223 h 618993"/>
              <a:gd name="connsiteX32" fmla="*/ 1103773 w 1137872"/>
              <a:gd name="connsiteY32" fmla="*/ 369998 h 618993"/>
              <a:gd name="connsiteX33" fmla="*/ 821198 w 1137872"/>
              <a:gd name="connsiteY33" fmla="*/ 15986 h 61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37872" h="618993">
                <a:moveTo>
                  <a:pt x="821198" y="15986"/>
                </a:moveTo>
                <a:cubicBezTo>
                  <a:pt x="748702" y="-34814"/>
                  <a:pt x="728329" y="50381"/>
                  <a:pt x="668798" y="65198"/>
                </a:cubicBezTo>
                <a:cubicBezTo>
                  <a:pt x="609267" y="80015"/>
                  <a:pt x="527245" y="96684"/>
                  <a:pt x="464010" y="104886"/>
                </a:cubicBezTo>
                <a:cubicBezTo>
                  <a:pt x="400774" y="113088"/>
                  <a:pt x="331983" y="115205"/>
                  <a:pt x="289385" y="114411"/>
                </a:cubicBezTo>
                <a:cubicBezTo>
                  <a:pt x="246787" y="113617"/>
                  <a:pt x="232235" y="108590"/>
                  <a:pt x="208423" y="100123"/>
                </a:cubicBezTo>
                <a:cubicBezTo>
                  <a:pt x="184611" y="91656"/>
                  <a:pt x="166354" y="73930"/>
                  <a:pt x="146510" y="63611"/>
                </a:cubicBezTo>
                <a:cubicBezTo>
                  <a:pt x="126666" y="53292"/>
                  <a:pt x="101795" y="42974"/>
                  <a:pt x="89360" y="38211"/>
                </a:cubicBezTo>
                <a:cubicBezTo>
                  <a:pt x="76925" y="33448"/>
                  <a:pt x="84863" y="24188"/>
                  <a:pt x="71898" y="35036"/>
                </a:cubicBezTo>
                <a:cubicBezTo>
                  <a:pt x="58933" y="45884"/>
                  <a:pt x="22685" y="90334"/>
                  <a:pt x="11573" y="103298"/>
                </a:cubicBezTo>
                <a:cubicBezTo>
                  <a:pt x="461" y="116262"/>
                  <a:pt x="-4566" y="103033"/>
                  <a:pt x="5223" y="112823"/>
                </a:cubicBezTo>
                <a:cubicBezTo>
                  <a:pt x="15012" y="122613"/>
                  <a:pt x="70310" y="162036"/>
                  <a:pt x="70310" y="162036"/>
                </a:cubicBezTo>
                <a:cubicBezTo>
                  <a:pt x="93858" y="179763"/>
                  <a:pt x="123756" y="199078"/>
                  <a:pt x="146510" y="219186"/>
                </a:cubicBezTo>
                <a:cubicBezTo>
                  <a:pt x="169264" y="239294"/>
                  <a:pt x="192548" y="257022"/>
                  <a:pt x="206835" y="282686"/>
                </a:cubicBezTo>
                <a:cubicBezTo>
                  <a:pt x="221122" y="308350"/>
                  <a:pt x="226943" y="346186"/>
                  <a:pt x="232235" y="373173"/>
                </a:cubicBezTo>
                <a:cubicBezTo>
                  <a:pt x="237527" y="400161"/>
                  <a:pt x="237791" y="415771"/>
                  <a:pt x="238585" y="444611"/>
                </a:cubicBezTo>
                <a:cubicBezTo>
                  <a:pt x="239379" y="473451"/>
                  <a:pt x="231971" y="521605"/>
                  <a:pt x="236998" y="546211"/>
                </a:cubicBezTo>
                <a:cubicBezTo>
                  <a:pt x="242025" y="570817"/>
                  <a:pt x="252079" y="582988"/>
                  <a:pt x="268748" y="592248"/>
                </a:cubicBezTo>
                <a:cubicBezTo>
                  <a:pt x="285417" y="601508"/>
                  <a:pt x="317696" y="600186"/>
                  <a:pt x="337010" y="601773"/>
                </a:cubicBezTo>
                <a:cubicBezTo>
                  <a:pt x="356324" y="603360"/>
                  <a:pt x="379343" y="607329"/>
                  <a:pt x="384635" y="601773"/>
                </a:cubicBezTo>
                <a:cubicBezTo>
                  <a:pt x="389927" y="596217"/>
                  <a:pt x="369024" y="581136"/>
                  <a:pt x="368760" y="568436"/>
                </a:cubicBezTo>
                <a:cubicBezTo>
                  <a:pt x="368495" y="555736"/>
                  <a:pt x="371671" y="531923"/>
                  <a:pt x="383048" y="525573"/>
                </a:cubicBezTo>
                <a:cubicBezTo>
                  <a:pt x="394425" y="519223"/>
                  <a:pt x="426704" y="523986"/>
                  <a:pt x="437023" y="530336"/>
                </a:cubicBezTo>
                <a:cubicBezTo>
                  <a:pt x="447342" y="536686"/>
                  <a:pt x="443902" y="554677"/>
                  <a:pt x="444960" y="563673"/>
                </a:cubicBezTo>
                <a:cubicBezTo>
                  <a:pt x="446018" y="572669"/>
                  <a:pt x="445490" y="575315"/>
                  <a:pt x="443373" y="584311"/>
                </a:cubicBezTo>
                <a:cubicBezTo>
                  <a:pt x="441256" y="593307"/>
                  <a:pt x="406860" y="613415"/>
                  <a:pt x="432260" y="617648"/>
                </a:cubicBezTo>
                <a:cubicBezTo>
                  <a:pt x="457660" y="621881"/>
                  <a:pt x="548413" y="615267"/>
                  <a:pt x="595773" y="609711"/>
                </a:cubicBezTo>
                <a:cubicBezTo>
                  <a:pt x="643133" y="604155"/>
                  <a:pt x="667210" y="596482"/>
                  <a:pt x="716423" y="584311"/>
                </a:cubicBezTo>
                <a:cubicBezTo>
                  <a:pt x="765635" y="572140"/>
                  <a:pt x="848715" y="550709"/>
                  <a:pt x="891048" y="536686"/>
                </a:cubicBezTo>
                <a:cubicBezTo>
                  <a:pt x="933381" y="522663"/>
                  <a:pt x="950050" y="514196"/>
                  <a:pt x="970423" y="500173"/>
                </a:cubicBezTo>
                <a:cubicBezTo>
                  <a:pt x="990796" y="486150"/>
                  <a:pt x="1001643" y="468952"/>
                  <a:pt x="1013285" y="452548"/>
                </a:cubicBezTo>
                <a:cubicBezTo>
                  <a:pt x="1024927" y="436144"/>
                  <a:pt x="1021223" y="411802"/>
                  <a:pt x="1040273" y="401748"/>
                </a:cubicBezTo>
                <a:cubicBezTo>
                  <a:pt x="1059323" y="391694"/>
                  <a:pt x="1117002" y="397515"/>
                  <a:pt x="1127585" y="392223"/>
                </a:cubicBezTo>
                <a:cubicBezTo>
                  <a:pt x="1138168" y="386931"/>
                  <a:pt x="1151927" y="429529"/>
                  <a:pt x="1103773" y="369998"/>
                </a:cubicBezTo>
                <a:cubicBezTo>
                  <a:pt x="1055619" y="310467"/>
                  <a:pt x="893694" y="66786"/>
                  <a:pt x="821198" y="159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6" name="Freeform: Shape 435">
            <a:extLst>
              <a:ext uri="{FF2B5EF4-FFF2-40B4-BE49-F238E27FC236}">
                <a16:creationId xmlns:a16="http://schemas.microsoft.com/office/drawing/2014/main" id="{8E015A04-0EDB-4AC5-9AEF-A11C75B89C84}"/>
              </a:ext>
            </a:extLst>
          </p:cNvPr>
          <p:cNvSpPr/>
          <p:nvPr/>
        </p:nvSpPr>
        <p:spPr>
          <a:xfrm rot="20776608">
            <a:off x="5991184" y="5149330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7" name="Freeform: Shape 436">
            <a:extLst>
              <a:ext uri="{FF2B5EF4-FFF2-40B4-BE49-F238E27FC236}">
                <a16:creationId xmlns:a16="http://schemas.microsoft.com/office/drawing/2014/main" id="{AF47E07C-E3F2-4753-AA98-5BBA51E831D7}"/>
              </a:ext>
            </a:extLst>
          </p:cNvPr>
          <p:cNvSpPr/>
          <p:nvPr/>
        </p:nvSpPr>
        <p:spPr>
          <a:xfrm>
            <a:off x="5698639" y="5178303"/>
            <a:ext cx="405170" cy="166279"/>
          </a:xfrm>
          <a:custGeom>
            <a:avLst/>
            <a:gdLst>
              <a:gd name="connsiteX0" fmla="*/ 181239 w 540227"/>
              <a:gd name="connsiteY0" fmla="*/ 156612 h 221705"/>
              <a:gd name="connsiteX1" fmla="*/ 239977 w 540227"/>
              <a:gd name="connsiteY1" fmla="*/ 164549 h 221705"/>
              <a:gd name="connsiteX2" fmla="*/ 270139 w 540227"/>
              <a:gd name="connsiteY2" fmla="*/ 164549 h 221705"/>
              <a:gd name="connsiteX3" fmla="*/ 274902 w 540227"/>
              <a:gd name="connsiteY3" fmla="*/ 205824 h 221705"/>
              <a:gd name="connsiteX4" fmla="*/ 322527 w 540227"/>
              <a:gd name="connsiteY4" fmla="*/ 205824 h 221705"/>
              <a:gd name="connsiteX5" fmla="*/ 374914 w 540227"/>
              <a:gd name="connsiteY5" fmla="*/ 178837 h 221705"/>
              <a:gd name="connsiteX6" fmla="*/ 409839 w 540227"/>
              <a:gd name="connsiteY6" fmla="*/ 202649 h 221705"/>
              <a:gd name="connsiteX7" fmla="*/ 436827 w 540227"/>
              <a:gd name="connsiteY7" fmla="*/ 221699 h 221705"/>
              <a:gd name="connsiteX8" fmla="*/ 498739 w 540227"/>
              <a:gd name="connsiteY8" fmla="*/ 204237 h 221705"/>
              <a:gd name="connsiteX9" fmla="*/ 501914 w 540227"/>
              <a:gd name="connsiteY9" fmla="*/ 166137 h 221705"/>
              <a:gd name="connsiteX10" fmla="*/ 540014 w 540227"/>
              <a:gd name="connsiteY10" fmla="*/ 145499 h 221705"/>
              <a:gd name="connsiteX11" fmla="*/ 514614 w 540227"/>
              <a:gd name="connsiteY11" fmla="*/ 102637 h 221705"/>
              <a:gd name="connsiteX12" fmla="*/ 459052 w 540227"/>
              <a:gd name="connsiteY12" fmla="*/ 107399 h 221705"/>
              <a:gd name="connsiteX13" fmla="*/ 376502 w 540227"/>
              <a:gd name="connsiteY13" fmla="*/ 101049 h 221705"/>
              <a:gd name="connsiteX14" fmla="*/ 349514 w 540227"/>
              <a:gd name="connsiteY14" fmla="*/ 80412 h 221705"/>
              <a:gd name="connsiteX15" fmla="*/ 319352 w 540227"/>
              <a:gd name="connsiteY15" fmla="*/ 80412 h 221705"/>
              <a:gd name="connsiteX16" fmla="*/ 346339 w 540227"/>
              <a:gd name="connsiteY16" fmla="*/ 40724 h 221705"/>
              <a:gd name="connsiteX17" fmla="*/ 368564 w 540227"/>
              <a:gd name="connsiteY17" fmla="*/ 28024 h 221705"/>
              <a:gd name="connsiteX18" fmla="*/ 303477 w 540227"/>
              <a:gd name="connsiteY18" fmla="*/ 64537 h 221705"/>
              <a:gd name="connsiteX19" fmla="*/ 235214 w 540227"/>
              <a:gd name="connsiteY19" fmla="*/ 72474 h 221705"/>
              <a:gd name="connsiteX20" fmla="*/ 186002 w 540227"/>
              <a:gd name="connsiteY20" fmla="*/ 51837 h 221705"/>
              <a:gd name="connsiteX21" fmla="*/ 160602 w 540227"/>
              <a:gd name="connsiteY21" fmla="*/ 37549 h 221705"/>
              <a:gd name="connsiteX22" fmla="*/ 214577 w 540227"/>
              <a:gd name="connsiteY22" fmla="*/ 29612 h 221705"/>
              <a:gd name="connsiteX23" fmla="*/ 305064 w 540227"/>
              <a:gd name="connsiteY23" fmla="*/ 1037 h 221705"/>
              <a:gd name="connsiteX24" fmla="*/ 6614 w 540227"/>
              <a:gd name="connsiteY24" fmla="*/ 70887 h 221705"/>
              <a:gd name="connsiteX25" fmla="*/ 106627 w 540227"/>
              <a:gd name="connsiteY25" fmla="*/ 80412 h 221705"/>
              <a:gd name="connsiteX26" fmla="*/ 205052 w 540227"/>
              <a:gd name="connsiteY26" fmla="*/ 80412 h 221705"/>
              <a:gd name="connsiteX27" fmla="*/ 252677 w 540227"/>
              <a:gd name="connsiteY27" fmla="*/ 102637 h 221705"/>
              <a:gd name="connsiteX28" fmla="*/ 181239 w 540227"/>
              <a:gd name="connsiteY28" fmla="*/ 156612 h 221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0227" h="221705">
                <a:moveTo>
                  <a:pt x="181239" y="156612"/>
                </a:moveTo>
                <a:cubicBezTo>
                  <a:pt x="179122" y="166931"/>
                  <a:pt x="225160" y="163226"/>
                  <a:pt x="239977" y="164549"/>
                </a:cubicBezTo>
                <a:cubicBezTo>
                  <a:pt x="254794" y="165872"/>
                  <a:pt x="264318" y="157670"/>
                  <a:pt x="270139" y="164549"/>
                </a:cubicBezTo>
                <a:cubicBezTo>
                  <a:pt x="275960" y="171428"/>
                  <a:pt x="266171" y="198945"/>
                  <a:pt x="274902" y="205824"/>
                </a:cubicBezTo>
                <a:cubicBezTo>
                  <a:pt x="283633" y="212703"/>
                  <a:pt x="305858" y="210322"/>
                  <a:pt x="322527" y="205824"/>
                </a:cubicBezTo>
                <a:cubicBezTo>
                  <a:pt x="339196" y="201326"/>
                  <a:pt x="360362" y="179366"/>
                  <a:pt x="374914" y="178837"/>
                </a:cubicBezTo>
                <a:cubicBezTo>
                  <a:pt x="389466" y="178308"/>
                  <a:pt x="399520" y="195505"/>
                  <a:pt x="409839" y="202649"/>
                </a:cubicBezTo>
                <a:cubicBezTo>
                  <a:pt x="420158" y="209793"/>
                  <a:pt x="422010" y="221434"/>
                  <a:pt x="436827" y="221699"/>
                </a:cubicBezTo>
                <a:cubicBezTo>
                  <a:pt x="451644" y="221964"/>
                  <a:pt x="487891" y="213497"/>
                  <a:pt x="498739" y="204237"/>
                </a:cubicBezTo>
                <a:cubicBezTo>
                  <a:pt x="509587" y="194977"/>
                  <a:pt x="495035" y="175927"/>
                  <a:pt x="501914" y="166137"/>
                </a:cubicBezTo>
                <a:cubicBezTo>
                  <a:pt x="508793" y="156347"/>
                  <a:pt x="537897" y="156082"/>
                  <a:pt x="540014" y="145499"/>
                </a:cubicBezTo>
                <a:cubicBezTo>
                  <a:pt x="542131" y="134916"/>
                  <a:pt x="528108" y="108987"/>
                  <a:pt x="514614" y="102637"/>
                </a:cubicBezTo>
                <a:cubicBezTo>
                  <a:pt x="501120" y="96287"/>
                  <a:pt x="482071" y="107664"/>
                  <a:pt x="459052" y="107399"/>
                </a:cubicBezTo>
                <a:cubicBezTo>
                  <a:pt x="436033" y="107134"/>
                  <a:pt x="394758" y="105547"/>
                  <a:pt x="376502" y="101049"/>
                </a:cubicBezTo>
                <a:cubicBezTo>
                  <a:pt x="358246" y="96551"/>
                  <a:pt x="359039" y="83851"/>
                  <a:pt x="349514" y="80412"/>
                </a:cubicBezTo>
                <a:cubicBezTo>
                  <a:pt x="339989" y="76972"/>
                  <a:pt x="319881" y="87026"/>
                  <a:pt x="319352" y="80412"/>
                </a:cubicBezTo>
                <a:cubicBezTo>
                  <a:pt x="318823" y="73798"/>
                  <a:pt x="338137" y="49455"/>
                  <a:pt x="346339" y="40724"/>
                </a:cubicBezTo>
                <a:cubicBezTo>
                  <a:pt x="354541" y="31993"/>
                  <a:pt x="368564" y="28024"/>
                  <a:pt x="368564" y="28024"/>
                </a:cubicBezTo>
                <a:cubicBezTo>
                  <a:pt x="361421" y="31993"/>
                  <a:pt x="325702" y="57129"/>
                  <a:pt x="303477" y="64537"/>
                </a:cubicBezTo>
                <a:cubicBezTo>
                  <a:pt x="281252" y="71945"/>
                  <a:pt x="254793" y="74591"/>
                  <a:pt x="235214" y="72474"/>
                </a:cubicBezTo>
                <a:cubicBezTo>
                  <a:pt x="215635" y="70357"/>
                  <a:pt x="198437" y="57658"/>
                  <a:pt x="186002" y="51837"/>
                </a:cubicBezTo>
                <a:cubicBezTo>
                  <a:pt x="173567" y="46016"/>
                  <a:pt x="155840" y="41253"/>
                  <a:pt x="160602" y="37549"/>
                </a:cubicBezTo>
                <a:cubicBezTo>
                  <a:pt x="165364" y="33845"/>
                  <a:pt x="190500" y="35697"/>
                  <a:pt x="214577" y="29612"/>
                </a:cubicBezTo>
                <a:cubicBezTo>
                  <a:pt x="238654" y="23527"/>
                  <a:pt x="339725" y="-5842"/>
                  <a:pt x="305064" y="1037"/>
                </a:cubicBezTo>
                <a:cubicBezTo>
                  <a:pt x="270404" y="7916"/>
                  <a:pt x="39687" y="57658"/>
                  <a:pt x="6614" y="70887"/>
                </a:cubicBezTo>
                <a:cubicBezTo>
                  <a:pt x="-26459" y="84116"/>
                  <a:pt x="73554" y="78824"/>
                  <a:pt x="106627" y="80412"/>
                </a:cubicBezTo>
                <a:cubicBezTo>
                  <a:pt x="139700" y="81999"/>
                  <a:pt x="180710" y="76708"/>
                  <a:pt x="205052" y="80412"/>
                </a:cubicBezTo>
                <a:cubicBezTo>
                  <a:pt x="229394" y="84116"/>
                  <a:pt x="256381" y="96552"/>
                  <a:pt x="252677" y="102637"/>
                </a:cubicBezTo>
                <a:cubicBezTo>
                  <a:pt x="248973" y="108722"/>
                  <a:pt x="183356" y="146293"/>
                  <a:pt x="181239" y="156612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8" name="Freeform: Shape 437">
            <a:extLst>
              <a:ext uri="{FF2B5EF4-FFF2-40B4-BE49-F238E27FC236}">
                <a16:creationId xmlns:a16="http://schemas.microsoft.com/office/drawing/2014/main" id="{B8A1490F-DBA9-4640-9009-B3FE83A0C730}"/>
              </a:ext>
            </a:extLst>
          </p:cNvPr>
          <p:cNvSpPr/>
          <p:nvPr/>
        </p:nvSpPr>
        <p:spPr>
          <a:xfrm>
            <a:off x="5506381" y="4857050"/>
            <a:ext cx="490154" cy="138595"/>
          </a:xfrm>
          <a:custGeom>
            <a:avLst/>
            <a:gdLst>
              <a:gd name="connsiteX0" fmla="*/ 95437 w 653538"/>
              <a:gd name="connsiteY0" fmla="*/ 508 h 184793"/>
              <a:gd name="connsiteX1" fmla="*/ 220849 w 653538"/>
              <a:gd name="connsiteY1" fmla="*/ 41783 h 184793"/>
              <a:gd name="connsiteX2" fmla="*/ 324037 w 653538"/>
              <a:gd name="connsiteY2" fmla="*/ 54483 h 184793"/>
              <a:gd name="connsiteX3" fmla="*/ 395474 w 653538"/>
              <a:gd name="connsiteY3" fmla="*/ 56071 h 184793"/>
              <a:gd name="connsiteX4" fmla="*/ 457387 w 653538"/>
              <a:gd name="connsiteY4" fmla="*/ 46546 h 184793"/>
              <a:gd name="connsiteX5" fmla="*/ 568512 w 653538"/>
              <a:gd name="connsiteY5" fmla="*/ 2096 h 184793"/>
              <a:gd name="connsiteX6" fmla="*/ 568512 w 653538"/>
              <a:gd name="connsiteY6" fmla="*/ 2096 h 184793"/>
              <a:gd name="connsiteX7" fmla="*/ 651062 w 653538"/>
              <a:gd name="connsiteY7" fmla="*/ 110046 h 184793"/>
              <a:gd name="connsiteX8" fmla="*/ 633599 w 653538"/>
              <a:gd name="connsiteY8" fmla="*/ 114808 h 184793"/>
              <a:gd name="connsiteX9" fmla="*/ 431987 w 653538"/>
              <a:gd name="connsiteY9" fmla="*/ 167196 h 184793"/>
              <a:gd name="connsiteX10" fmla="*/ 284349 w 653538"/>
              <a:gd name="connsiteY10" fmla="*/ 184658 h 184793"/>
              <a:gd name="connsiteX11" fmla="*/ 184337 w 653538"/>
              <a:gd name="connsiteY11" fmla="*/ 173546 h 184793"/>
              <a:gd name="connsiteX12" fmla="*/ 76387 w 653538"/>
              <a:gd name="connsiteY12" fmla="*/ 143383 h 184793"/>
              <a:gd name="connsiteX13" fmla="*/ 43049 w 653538"/>
              <a:gd name="connsiteY13" fmla="*/ 130683 h 184793"/>
              <a:gd name="connsiteX14" fmla="*/ 9712 w 653538"/>
              <a:gd name="connsiteY14" fmla="*/ 106871 h 184793"/>
              <a:gd name="connsiteX15" fmla="*/ 187 w 653538"/>
              <a:gd name="connsiteY15" fmla="*/ 102108 h 184793"/>
              <a:gd name="connsiteX16" fmla="*/ 16062 w 653538"/>
              <a:gd name="connsiteY16" fmla="*/ 73533 h 184793"/>
              <a:gd name="connsiteX17" fmla="*/ 95437 w 653538"/>
              <a:gd name="connsiteY17" fmla="*/ 508 h 18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3538" h="184793">
                <a:moveTo>
                  <a:pt x="95437" y="508"/>
                </a:moveTo>
                <a:cubicBezTo>
                  <a:pt x="129568" y="-4784"/>
                  <a:pt x="182749" y="32787"/>
                  <a:pt x="220849" y="41783"/>
                </a:cubicBezTo>
                <a:cubicBezTo>
                  <a:pt x="258949" y="50779"/>
                  <a:pt x="294933" y="52102"/>
                  <a:pt x="324037" y="54483"/>
                </a:cubicBezTo>
                <a:cubicBezTo>
                  <a:pt x="353141" y="56864"/>
                  <a:pt x="373249" y="57394"/>
                  <a:pt x="395474" y="56071"/>
                </a:cubicBezTo>
                <a:cubicBezTo>
                  <a:pt x="417699" y="54748"/>
                  <a:pt x="428547" y="55542"/>
                  <a:pt x="457387" y="46546"/>
                </a:cubicBezTo>
                <a:cubicBezTo>
                  <a:pt x="486227" y="37550"/>
                  <a:pt x="568512" y="2096"/>
                  <a:pt x="568512" y="2096"/>
                </a:cubicBezTo>
                <a:lnTo>
                  <a:pt x="568512" y="2096"/>
                </a:lnTo>
                <a:cubicBezTo>
                  <a:pt x="582270" y="20088"/>
                  <a:pt x="640214" y="91261"/>
                  <a:pt x="651062" y="110046"/>
                </a:cubicBezTo>
                <a:cubicBezTo>
                  <a:pt x="661910" y="128831"/>
                  <a:pt x="633599" y="114808"/>
                  <a:pt x="633599" y="114808"/>
                </a:cubicBezTo>
                <a:cubicBezTo>
                  <a:pt x="597087" y="124333"/>
                  <a:pt x="490195" y="155554"/>
                  <a:pt x="431987" y="167196"/>
                </a:cubicBezTo>
                <a:cubicBezTo>
                  <a:pt x="373779" y="178838"/>
                  <a:pt x="325624" y="183600"/>
                  <a:pt x="284349" y="184658"/>
                </a:cubicBezTo>
                <a:cubicBezTo>
                  <a:pt x="243074" y="185716"/>
                  <a:pt x="218997" y="180425"/>
                  <a:pt x="184337" y="173546"/>
                </a:cubicBezTo>
                <a:cubicBezTo>
                  <a:pt x="149677" y="166667"/>
                  <a:pt x="99935" y="150527"/>
                  <a:pt x="76387" y="143383"/>
                </a:cubicBezTo>
                <a:cubicBezTo>
                  <a:pt x="52839" y="136239"/>
                  <a:pt x="54161" y="136768"/>
                  <a:pt x="43049" y="130683"/>
                </a:cubicBezTo>
                <a:cubicBezTo>
                  <a:pt x="31936" y="124598"/>
                  <a:pt x="16856" y="111633"/>
                  <a:pt x="9712" y="106871"/>
                </a:cubicBezTo>
                <a:cubicBezTo>
                  <a:pt x="2568" y="102109"/>
                  <a:pt x="-871" y="107664"/>
                  <a:pt x="187" y="102108"/>
                </a:cubicBezTo>
                <a:cubicBezTo>
                  <a:pt x="1245" y="96552"/>
                  <a:pt x="2568" y="88879"/>
                  <a:pt x="16062" y="73533"/>
                </a:cubicBezTo>
                <a:cubicBezTo>
                  <a:pt x="29556" y="58187"/>
                  <a:pt x="61306" y="5800"/>
                  <a:pt x="95437" y="508"/>
                </a:cubicBez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39" name="Freeform: Shape 438">
            <a:extLst>
              <a:ext uri="{FF2B5EF4-FFF2-40B4-BE49-F238E27FC236}">
                <a16:creationId xmlns:a16="http://schemas.microsoft.com/office/drawing/2014/main" id="{DE030CD4-D1C5-4F2F-A56B-0D3EBACFAD8C}"/>
              </a:ext>
            </a:extLst>
          </p:cNvPr>
          <p:cNvSpPr/>
          <p:nvPr/>
        </p:nvSpPr>
        <p:spPr>
          <a:xfrm>
            <a:off x="5567804" y="4895031"/>
            <a:ext cx="401710" cy="72986"/>
          </a:xfrm>
          <a:custGeom>
            <a:avLst/>
            <a:gdLst>
              <a:gd name="connsiteX0" fmla="*/ 0 w 535613"/>
              <a:gd name="connsiteY0" fmla="*/ 38666 h 97315"/>
              <a:gd name="connsiteX1" fmla="*/ 76200 w 535613"/>
              <a:gd name="connsiteY1" fmla="*/ 46603 h 97315"/>
              <a:gd name="connsiteX2" fmla="*/ 155575 w 535613"/>
              <a:gd name="connsiteY2" fmla="*/ 83116 h 97315"/>
              <a:gd name="connsiteX3" fmla="*/ 246063 w 535613"/>
              <a:gd name="connsiteY3" fmla="*/ 78353 h 97315"/>
              <a:gd name="connsiteX4" fmla="*/ 293688 w 535613"/>
              <a:gd name="connsiteY4" fmla="*/ 95816 h 97315"/>
              <a:gd name="connsiteX5" fmla="*/ 358775 w 535613"/>
              <a:gd name="connsiteY5" fmla="*/ 94228 h 97315"/>
              <a:gd name="connsiteX6" fmla="*/ 379413 w 535613"/>
              <a:gd name="connsiteY6" fmla="*/ 76766 h 97315"/>
              <a:gd name="connsiteX7" fmla="*/ 428625 w 535613"/>
              <a:gd name="connsiteY7" fmla="*/ 62478 h 97315"/>
              <a:gd name="connsiteX8" fmla="*/ 484188 w 535613"/>
              <a:gd name="connsiteY8" fmla="*/ 40253 h 97315"/>
              <a:gd name="connsiteX9" fmla="*/ 534988 w 535613"/>
              <a:gd name="connsiteY9" fmla="*/ 2153 h 97315"/>
              <a:gd name="connsiteX10" fmla="*/ 504825 w 535613"/>
              <a:gd name="connsiteY10" fmla="*/ 10091 h 97315"/>
              <a:gd name="connsiteX11" fmla="*/ 398463 w 535613"/>
              <a:gd name="connsiteY11" fmla="*/ 54541 h 97315"/>
              <a:gd name="connsiteX12" fmla="*/ 338138 w 535613"/>
              <a:gd name="connsiteY12" fmla="*/ 57716 h 97315"/>
              <a:gd name="connsiteX13" fmla="*/ 246063 w 535613"/>
              <a:gd name="connsiteY13" fmla="*/ 57716 h 97315"/>
              <a:gd name="connsiteX14" fmla="*/ 125413 w 535613"/>
              <a:gd name="connsiteY14" fmla="*/ 21203 h 9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5613" h="97315">
                <a:moveTo>
                  <a:pt x="0" y="38666"/>
                </a:moveTo>
                <a:cubicBezTo>
                  <a:pt x="25135" y="38930"/>
                  <a:pt x="50271" y="39195"/>
                  <a:pt x="76200" y="46603"/>
                </a:cubicBezTo>
                <a:cubicBezTo>
                  <a:pt x="102129" y="54011"/>
                  <a:pt x="127265" y="77824"/>
                  <a:pt x="155575" y="83116"/>
                </a:cubicBezTo>
                <a:cubicBezTo>
                  <a:pt x="183885" y="88408"/>
                  <a:pt x="223044" y="76236"/>
                  <a:pt x="246063" y="78353"/>
                </a:cubicBezTo>
                <a:cubicBezTo>
                  <a:pt x="269082" y="80470"/>
                  <a:pt x="274903" y="93170"/>
                  <a:pt x="293688" y="95816"/>
                </a:cubicBezTo>
                <a:cubicBezTo>
                  <a:pt x="312473" y="98462"/>
                  <a:pt x="344488" y="97403"/>
                  <a:pt x="358775" y="94228"/>
                </a:cubicBezTo>
                <a:cubicBezTo>
                  <a:pt x="373062" y="91053"/>
                  <a:pt x="367771" y="82058"/>
                  <a:pt x="379413" y="76766"/>
                </a:cubicBezTo>
                <a:cubicBezTo>
                  <a:pt x="391055" y="71474"/>
                  <a:pt x="411163" y="68564"/>
                  <a:pt x="428625" y="62478"/>
                </a:cubicBezTo>
                <a:cubicBezTo>
                  <a:pt x="446088" y="56393"/>
                  <a:pt x="466461" y="50307"/>
                  <a:pt x="484188" y="40253"/>
                </a:cubicBezTo>
                <a:cubicBezTo>
                  <a:pt x="501915" y="30199"/>
                  <a:pt x="531549" y="7180"/>
                  <a:pt x="534988" y="2153"/>
                </a:cubicBezTo>
                <a:cubicBezTo>
                  <a:pt x="538427" y="-2874"/>
                  <a:pt x="527579" y="1360"/>
                  <a:pt x="504825" y="10091"/>
                </a:cubicBezTo>
                <a:cubicBezTo>
                  <a:pt x="482071" y="18822"/>
                  <a:pt x="426244" y="46603"/>
                  <a:pt x="398463" y="54541"/>
                </a:cubicBezTo>
                <a:cubicBezTo>
                  <a:pt x="370682" y="62479"/>
                  <a:pt x="363538" y="57187"/>
                  <a:pt x="338138" y="57716"/>
                </a:cubicBezTo>
                <a:cubicBezTo>
                  <a:pt x="312738" y="58245"/>
                  <a:pt x="281517" y="63801"/>
                  <a:pt x="246063" y="57716"/>
                </a:cubicBezTo>
                <a:cubicBezTo>
                  <a:pt x="210609" y="51631"/>
                  <a:pt x="168011" y="36417"/>
                  <a:pt x="125413" y="21203"/>
                </a:cubicBez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0" name="Freeform: Shape 439">
            <a:extLst>
              <a:ext uri="{FF2B5EF4-FFF2-40B4-BE49-F238E27FC236}">
                <a16:creationId xmlns:a16="http://schemas.microsoft.com/office/drawing/2014/main" id="{64D42992-DDA6-48A4-A897-A369B1AEAFDA}"/>
              </a:ext>
            </a:extLst>
          </p:cNvPr>
          <p:cNvSpPr/>
          <p:nvPr/>
        </p:nvSpPr>
        <p:spPr>
          <a:xfrm>
            <a:off x="5491624" y="4922263"/>
            <a:ext cx="528645" cy="114017"/>
          </a:xfrm>
          <a:custGeom>
            <a:avLst/>
            <a:gdLst>
              <a:gd name="connsiteX0" fmla="*/ 63510 w 704860"/>
              <a:gd name="connsiteY0" fmla="*/ 0 h 152023"/>
              <a:gd name="connsiteX1" fmla="*/ 138123 w 704860"/>
              <a:gd name="connsiteY1" fmla="*/ 30162 h 152023"/>
              <a:gd name="connsiteX2" fmla="*/ 231785 w 704860"/>
              <a:gd name="connsiteY2" fmla="*/ 60325 h 152023"/>
              <a:gd name="connsiteX3" fmla="*/ 363548 w 704860"/>
              <a:gd name="connsiteY3" fmla="*/ 74612 h 152023"/>
              <a:gd name="connsiteX4" fmla="*/ 496898 w 704860"/>
              <a:gd name="connsiteY4" fmla="*/ 58737 h 152023"/>
              <a:gd name="connsiteX5" fmla="*/ 614373 w 704860"/>
              <a:gd name="connsiteY5" fmla="*/ 25400 h 152023"/>
              <a:gd name="connsiteX6" fmla="*/ 690573 w 704860"/>
              <a:gd name="connsiteY6" fmla="*/ 3175 h 152023"/>
              <a:gd name="connsiteX7" fmla="*/ 692160 w 704860"/>
              <a:gd name="connsiteY7" fmla="*/ 11112 h 152023"/>
              <a:gd name="connsiteX8" fmla="*/ 649298 w 704860"/>
              <a:gd name="connsiteY8" fmla="*/ 30162 h 152023"/>
              <a:gd name="connsiteX9" fmla="*/ 523885 w 704860"/>
              <a:gd name="connsiteY9" fmla="*/ 69850 h 152023"/>
              <a:gd name="connsiteX10" fmla="*/ 396885 w 704860"/>
              <a:gd name="connsiteY10" fmla="*/ 98425 h 152023"/>
              <a:gd name="connsiteX11" fmla="*/ 328623 w 704860"/>
              <a:gd name="connsiteY11" fmla="*/ 106362 h 152023"/>
              <a:gd name="connsiteX12" fmla="*/ 204798 w 704860"/>
              <a:gd name="connsiteY12" fmla="*/ 117475 h 152023"/>
              <a:gd name="connsiteX13" fmla="*/ 114310 w 704860"/>
              <a:gd name="connsiteY13" fmla="*/ 90487 h 152023"/>
              <a:gd name="connsiteX14" fmla="*/ 14298 w 704860"/>
              <a:gd name="connsiteY14" fmla="*/ 44450 h 152023"/>
              <a:gd name="connsiteX15" fmla="*/ 9535 w 704860"/>
              <a:gd name="connsiteY15" fmla="*/ 60325 h 152023"/>
              <a:gd name="connsiteX16" fmla="*/ 98435 w 704860"/>
              <a:gd name="connsiteY16" fmla="*/ 142875 h 152023"/>
              <a:gd name="connsiteX17" fmla="*/ 219085 w 704860"/>
              <a:gd name="connsiteY17" fmla="*/ 146050 h 152023"/>
              <a:gd name="connsiteX18" fmla="*/ 506423 w 704860"/>
              <a:gd name="connsiteY18" fmla="*/ 107950 h 152023"/>
              <a:gd name="connsiteX19" fmla="*/ 704860 w 704860"/>
              <a:gd name="connsiteY19" fmla="*/ 61912 h 152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4860" h="152023">
                <a:moveTo>
                  <a:pt x="63510" y="0"/>
                </a:moveTo>
                <a:cubicBezTo>
                  <a:pt x="86793" y="10054"/>
                  <a:pt x="110077" y="20108"/>
                  <a:pt x="138123" y="30162"/>
                </a:cubicBezTo>
                <a:cubicBezTo>
                  <a:pt x="166169" y="40216"/>
                  <a:pt x="194214" y="52917"/>
                  <a:pt x="231785" y="60325"/>
                </a:cubicBezTo>
                <a:cubicBezTo>
                  <a:pt x="269356" y="67733"/>
                  <a:pt x="319363" y="74877"/>
                  <a:pt x="363548" y="74612"/>
                </a:cubicBezTo>
                <a:cubicBezTo>
                  <a:pt x="407734" y="74347"/>
                  <a:pt x="455094" y="66939"/>
                  <a:pt x="496898" y="58737"/>
                </a:cubicBezTo>
                <a:cubicBezTo>
                  <a:pt x="538702" y="50535"/>
                  <a:pt x="614373" y="25400"/>
                  <a:pt x="614373" y="25400"/>
                </a:cubicBezTo>
                <a:cubicBezTo>
                  <a:pt x="646652" y="16140"/>
                  <a:pt x="677609" y="5556"/>
                  <a:pt x="690573" y="3175"/>
                </a:cubicBezTo>
                <a:cubicBezTo>
                  <a:pt x="703537" y="794"/>
                  <a:pt x="699039" y="6614"/>
                  <a:pt x="692160" y="11112"/>
                </a:cubicBezTo>
                <a:cubicBezTo>
                  <a:pt x="685281" y="15610"/>
                  <a:pt x="677344" y="20372"/>
                  <a:pt x="649298" y="30162"/>
                </a:cubicBezTo>
                <a:cubicBezTo>
                  <a:pt x="621252" y="39952"/>
                  <a:pt x="565954" y="58473"/>
                  <a:pt x="523885" y="69850"/>
                </a:cubicBezTo>
                <a:cubicBezTo>
                  <a:pt x="481816" y="81227"/>
                  <a:pt x="429429" y="92340"/>
                  <a:pt x="396885" y="98425"/>
                </a:cubicBezTo>
                <a:cubicBezTo>
                  <a:pt x="364341" y="104510"/>
                  <a:pt x="328623" y="106362"/>
                  <a:pt x="328623" y="106362"/>
                </a:cubicBezTo>
                <a:cubicBezTo>
                  <a:pt x="296609" y="109537"/>
                  <a:pt x="240517" y="120121"/>
                  <a:pt x="204798" y="117475"/>
                </a:cubicBezTo>
                <a:cubicBezTo>
                  <a:pt x="169079" y="114829"/>
                  <a:pt x="146060" y="102658"/>
                  <a:pt x="114310" y="90487"/>
                </a:cubicBezTo>
                <a:cubicBezTo>
                  <a:pt x="82560" y="78316"/>
                  <a:pt x="31760" y="49477"/>
                  <a:pt x="14298" y="44450"/>
                </a:cubicBezTo>
                <a:cubicBezTo>
                  <a:pt x="-3164" y="39423"/>
                  <a:pt x="-4488" y="43921"/>
                  <a:pt x="9535" y="60325"/>
                </a:cubicBezTo>
                <a:cubicBezTo>
                  <a:pt x="23558" y="76729"/>
                  <a:pt x="63510" y="128588"/>
                  <a:pt x="98435" y="142875"/>
                </a:cubicBezTo>
                <a:cubicBezTo>
                  <a:pt x="133360" y="157163"/>
                  <a:pt x="151087" y="151871"/>
                  <a:pt x="219085" y="146050"/>
                </a:cubicBezTo>
                <a:cubicBezTo>
                  <a:pt x="287083" y="140229"/>
                  <a:pt x="425460" y="121973"/>
                  <a:pt x="506423" y="107950"/>
                </a:cubicBezTo>
                <a:cubicBezTo>
                  <a:pt x="587386" y="93927"/>
                  <a:pt x="646123" y="77919"/>
                  <a:pt x="70486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41" name="Freeform: Shape 440">
            <a:extLst>
              <a:ext uri="{FF2B5EF4-FFF2-40B4-BE49-F238E27FC236}">
                <a16:creationId xmlns:a16="http://schemas.microsoft.com/office/drawing/2014/main" id="{F13EC84A-E118-4974-B912-B0F07B640B2E}"/>
              </a:ext>
            </a:extLst>
          </p:cNvPr>
          <p:cNvSpPr/>
          <p:nvPr/>
        </p:nvSpPr>
        <p:spPr>
          <a:xfrm>
            <a:off x="5511030" y="5399796"/>
            <a:ext cx="1011551" cy="443601"/>
          </a:xfrm>
          <a:custGeom>
            <a:avLst/>
            <a:gdLst>
              <a:gd name="connsiteX0" fmla="*/ 1254329 w 1348734"/>
              <a:gd name="connsiteY0" fmla="*/ 157781 h 591468"/>
              <a:gd name="connsiteX1" fmla="*/ 1176541 w 1348734"/>
              <a:gd name="connsiteY1" fmla="*/ 202231 h 591468"/>
              <a:gd name="connsiteX2" fmla="*/ 1140029 w 1348734"/>
              <a:gd name="connsiteY2" fmla="*/ 180006 h 591468"/>
              <a:gd name="connsiteX3" fmla="*/ 1125741 w 1348734"/>
              <a:gd name="connsiteY3" fmla="*/ 116506 h 591468"/>
              <a:gd name="connsiteX4" fmla="*/ 1078116 w 1348734"/>
              <a:gd name="connsiteY4" fmla="*/ 149843 h 591468"/>
              <a:gd name="connsiteX5" fmla="*/ 1095579 w 1348734"/>
              <a:gd name="connsiteY5" fmla="*/ 108568 h 591468"/>
              <a:gd name="connsiteX6" fmla="*/ 1084466 w 1348734"/>
              <a:gd name="connsiteY6" fmla="*/ 75231 h 591468"/>
              <a:gd name="connsiteX7" fmla="*/ 1038429 w 1348734"/>
              <a:gd name="connsiteY7" fmla="*/ 618 h 591468"/>
              <a:gd name="connsiteX8" fmla="*/ 984454 w 1348734"/>
              <a:gd name="connsiteY8" fmla="*/ 43481 h 591468"/>
              <a:gd name="connsiteX9" fmla="*/ 981279 w 1348734"/>
              <a:gd name="connsiteY9" fmla="*/ 110156 h 591468"/>
              <a:gd name="connsiteX10" fmla="*/ 859041 w 1348734"/>
              <a:gd name="connsiteY10" fmla="*/ 145081 h 591468"/>
              <a:gd name="connsiteX11" fmla="*/ 773316 w 1348734"/>
              <a:gd name="connsiteY11" fmla="*/ 140318 h 591468"/>
              <a:gd name="connsiteX12" fmla="*/ 730454 w 1348734"/>
              <a:gd name="connsiteY12" fmla="*/ 184768 h 591468"/>
              <a:gd name="connsiteX13" fmla="*/ 693941 w 1348734"/>
              <a:gd name="connsiteY13" fmla="*/ 237156 h 591468"/>
              <a:gd name="connsiteX14" fmla="*/ 651079 w 1348734"/>
              <a:gd name="connsiteY14" fmla="*/ 291131 h 591468"/>
              <a:gd name="connsiteX15" fmla="*/ 595516 w 1348734"/>
              <a:gd name="connsiteY15" fmla="*/ 264143 h 591468"/>
              <a:gd name="connsiteX16" fmla="*/ 519316 w 1348734"/>
              <a:gd name="connsiteY16" fmla="*/ 248268 h 591468"/>
              <a:gd name="connsiteX17" fmla="*/ 390729 w 1348734"/>
              <a:gd name="connsiteY17" fmla="*/ 203818 h 591468"/>
              <a:gd name="connsiteX18" fmla="*/ 282779 w 1348734"/>
              <a:gd name="connsiteY18" fmla="*/ 175243 h 591468"/>
              <a:gd name="connsiteX19" fmla="*/ 228804 w 1348734"/>
              <a:gd name="connsiteY19" fmla="*/ 221281 h 591468"/>
              <a:gd name="connsiteX20" fmla="*/ 333579 w 1348734"/>
              <a:gd name="connsiteY20" fmla="*/ 337168 h 591468"/>
              <a:gd name="connsiteX21" fmla="*/ 406604 w 1348734"/>
              <a:gd name="connsiteY21" fmla="*/ 349868 h 591468"/>
              <a:gd name="connsiteX22" fmla="*/ 447879 w 1348734"/>
              <a:gd name="connsiteY22" fmla="*/ 416543 h 591468"/>
              <a:gd name="connsiteX23" fmla="*/ 325641 w 1348734"/>
              <a:gd name="connsiteY23" fmla="*/ 441943 h 591468"/>
              <a:gd name="connsiteX24" fmla="*/ 268491 w 1348734"/>
              <a:gd name="connsiteY24" fmla="*/ 432418 h 591468"/>
              <a:gd name="connsiteX25" fmla="*/ 266904 w 1348734"/>
              <a:gd name="connsiteY25" fmla="*/ 486393 h 591468"/>
              <a:gd name="connsiteX26" fmla="*/ 339929 w 1348734"/>
              <a:gd name="connsiteY26" fmla="*/ 503856 h 591468"/>
              <a:gd name="connsiteX27" fmla="*/ 208166 w 1348734"/>
              <a:gd name="connsiteY27" fmla="*/ 545131 h 591468"/>
              <a:gd name="connsiteX28" fmla="*/ 85929 w 1348734"/>
              <a:gd name="connsiteY28" fmla="*/ 562593 h 591468"/>
              <a:gd name="connsiteX29" fmla="*/ 14491 w 1348734"/>
              <a:gd name="connsiteY29" fmla="*/ 568943 h 591468"/>
              <a:gd name="connsiteX30" fmla="*/ 379616 w 1348734"/>
              <a:gd name="connsiteY30" fmla="*/ 591168 h 591468"/>
              <a:gd name="connsiteX31" fmla="*/ 593929 w 1348734"/>
              <a:gd name="connsiteY31" fmla="*/ 578468 h 591468"/>
              <a:gd name="connsiteX32" fmla="*/ 706641 w 1348734"/>
              <a:gd name="connsiteY32" fmla="*/ 534018 h 591468"/>
              <a:gd name="connsiteX33" fmla="*/ 771729 w 1348734"/>
              <a:gd name="connsiteY33" fmla="*/ 497506 h 591468"/>
              <a:gd name="connsiteX34" fmla="*/ 682829 w 1348734"/>
              <a:gd name="connsiteY34" fmla="*/ 495918 h 591468"/>
              <a:gd name="connsiteX35" fmla="*/ 830466 w 1348734"/>
              <a:gd name="connsiteY35" fmla="*/ 421306 h 591468"/>
              <a:gd name="connsiteX36" fmla="*/ 668541 w 1348734"/>
              <a:gd name="connsiteY36" fmla="*/ 413368 h 591468"/>
              <a:gd name="connsiteX37" fmla="*/ 803479 w 1348734"/>
              <a:gd name="connsiteY37" fmla="*/ 367331 h 591468"/>
              <a:gd name="connsiteX38" fmla="*/ 727279 w 1348734"/>
              <a:gd name="connsiteY38" fmla="*/ 332406 h 591468"/>
              <a:gd name="connsiteX39" fmla="*/ 857454 w 1348734"/>
              <a:gd name="connsiteY39" fmla="*/ 278431 h 591468"/>
              <a:gd name="connsiteX40" fmla="*/ 933654 w 1348734"/>
              <a:gd name="connsiteY40" fmla="*/ 284781 h 591468"/>
              <a:gd name="connsiteX41" fmla="*/ 993979 w 1348734"/>
              <a:gd name="connsiteY41" fmla="*/ 241918 h 591468"/>
              <a:gd name="connsiteX42" fmla="*/ 1089229 w 1348734"/>
              <a:gd name="connsiteY42" fmla="*/ 289543 h 591468"/>
              <a:gd name="connsiteX43" fmla="*/ 1133679 w 1348734"/>
              <a:gd name="connsiteY43" fmla="*/ 343518 h 591468"/>
              <a:gd name="connsiteX44" fmla="*/ 1174954 w 1348734"/>
              <a:gd name="connsiteY44" fmla="*/ 368918 h 591468"/>
              <a:gd name="connsiteX45" fmla="*/ 1259091 w 1348734"/>
              <a:gd name="connsiteY45" fmla="*/ 297481 h 591468"/>
              <a:gd name="connsiteX46" fmla="*/ 1346404 w 1348734"/>
              <a:gd name="connsiteY46" fmla="*/ 251443 h 591468"/>
              <a:gd name="connsiteX47" fmla="*/ 1317829 w 1348734"/>
              <a:gd name="connsiteY47" fmla="*/ 245093 h 591468"/>
              <a:gd name="connsiteX48" fmla="*/ 1254329 w 1348734"/>
              <a:gd name="connsiteY48" fmla="*/ 157781 h 59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348734" h="591468">
                <a:moveTo>
                  <a:pt x="1254329" y="157781"/>
                </a:moveTo>
                <a:cubicBezTo>
                  <a:pt x="1230781" y="150637"/>
                  <a:pt x="1195591" y="198527"/>
                  <a:pt x="1176541" y="202231"/>
                </a:cubicBezTo>
                <a:cubicBezTo>
                  <a:pt x="1157491" y="205935"/>
                  <a:pt x="1148496" y="194294"/>
                  <a:pt x="1140029" y="180006"/>
                </a:cubicBezTo>
                <a:cubicBezTo>
                  <a:pt x="1131562" y="165718"/>
                  <a:pt x="1136060" y="121533"/>
                  <a:pt x="1125741" y="116506"/>
                </a:cubicBezTo>
                <a:cubicBezTo>
                  <a:pt x="1115422" y="111479"/>
                  <a:pt x="1083143" y="151166"/>
                  <a:pt x="1078116" y="149843"/>
                </a:cubicBezTo>
                <a:cubicBezTo>
                  <a:pt x="1073089" y="148520"/>
                  <a:pt x="1094521" y="121003"/>
                  <a:pt x="1095579" y="108568"/>
                </a:cubicBezTo>
                <a:cubicBezTo>
                  <a:pt x="1096637" y="96133"/>
                  <a:pt x="1093991" y="93223"/>
                  <a:pt x="1084466" y="75231"/>
                </a:cubicBezTo>
                <a:cubicBezTo>
                  <a:pt x="1074941" y="57239"/>
                  <a:pt x="1055098" y="5910"/>
                  <a:pt x="1038429" y="618"/>
                </a:cubicBezTo>
                <a:cubicBezTo>
                  <a:pt x="1021760" y="-4674"/>
                  <a:pt x="993979" y="25225"/>
                  <a:pt x="984454" y="43481"/>
                </a:cubicBezTo>
                <a:cubicBezTo>
                  <a:pt x="974929" y="61737"/>
                  <a:pt x="1002181" y="93223"/>
                  <a:pt x="981279" y="110156"/>
                </a:cubicBezTo>
                <a:cubicBezTo>
                  <a:pt x="960377" y="127089"/>
                  <a:pt x="893701" y="140054"/>
                  <a:pt x="859041" y="145081"/>
                </a:cubicBezTo>
                <a:cubicBezTo>
                  <a:pt x="824381" y="150108"/>
                  <a:pt x="794747" y="133703"/>
                  <a:pt x="773316" y="140318"/>
                </a:cubicBezTo>
                <a:cubicBezTo>
                  <a:pt x="751885" y="146932"/>
                  <a:pt x="743683" y="168628"/>
                  <a:pt x="730454" y="184768"/>
                </a:cubicBezTo>
                <a:cubicBezTo>
                  <a:pt x="717225" y="200908"/>
                  <a:pt x="707170" y="219429"/>
                  <a:pt x="693941" y="237156"/>
                </a:cubicBezTo>
                <a:cubicBezTo>
                  <a:pt x="680712" y="254883"/>
                  <a:pt x="667483" y="286633"/>
                  <a:pt x="651079" y="291131"/>
                </a:cubicBezTo>
                <a:cubicBezTo>
                  <a:pt x="634675" y="295629"/>
                  <a:pt x="617476" y="271287"/>
                  <a:pt x="595516" y="264143"/>
                </a:cubicBezTo>
                <a:cubicBezTo>
                  <a:pt x="573556" y="256999"/>
                  <a:pt x="553447" y="258322"/>
                  <a:pt x="519316" y="248268"/>
                </a:cubicBezTo>
                <a:cubicBezTo>
                  <a:pt x="485185" y="238214"/>
                  <a:pt x="430152" y="215989"/>
                  <a:pt x="390729" y="203818"/>
                </a:cubicBezTo>
                <a:cubicBezTo>
                  <a:pt x="351306" y="191647"/>
                  <a:pt x="309766" y="172333"/>
                  <a:pt x="282779" y="175243"/>
                </a:cubicBezTo>
                <a:cubicBezTo>
                  <a:pt x="255792" y="178153"/>
                  <a:pt x="220337" y="194293"/>
                  <a:pt x="228804" y="221281"/>
                </a:cubicBezTo>
                <a:cubicBezTo>
                  <a:pt x="237271" y="248269"/>
                  <a:pt x="303946" y="315737"/>
                  <a:pt x="333579" y="337168"/>
                </a:cubicBezTo>
                <a:cubicBezTo>
                  <a:pt x="363212" y="358599"/>
                  <a:pt x="387554" y="336639"/>
                  <a:pt x="406604" y="349868"/>
                </a:cubicBezTo>
                <a:cubicBezTo>
                  <a:pt x="425654" y="363097"/>
                  <a:pt x="461373" y="401197"/>
                  <a:pt x="447879" y="416543"/>
                </a:cubicBezTo>
                <a:cubicBezTo>
                  <a:pt x="434385" y="431889"/>
                  <a:pt x="355539" y="439297"/>
                  <a:pt x="325641" y="441943"/>
                </a:cubicBezTo>
                <a:cubicBezTo>
                  <a:pt x="295743" y="444589"/>
                  <a:pt x="278280" y="425010"/>
                  <a:pt x="268491" y="432418"/>
                </a:cubicBezTo>
                <a:cubicBezTo>
                  <a:pt x="258702" y="439826"/>
                  <a:pt x="254998" y="474487"/>
                  <a:pt x="266904" y="486393"/>
                </a:cubicBezTo>
                <a:cubicBezTo>
                  <a:pt x="278810" y="498299"/>
                  <a:pt x="349719" y="494066"/>
                  <a:pt x="339929" y="503856"/>
                </a:cubicBezTo>
                <a:cubicBezTo>
                  <a:pt x="330139" y="513646"/>
                  <a:pt x="250499" y="535342"/>
                  <a:pt x="208166" y="545131"/>
                </a:cubicBezTo>
                <a:cubicBezTo>
                  <a:pt x="165833" y="554920"/>
                  <a:pt x="118208" y="558624"/>
                  <a:pt x="85929" y="562593"/>
                </a:cubicBezTo>
                <a:cubicBezTo>
                  <a:pt x="53650" y="566562"/>
                  <a:pt x="-34457" y="564181"/>
                  <a:pt x="14491" y="568943"/>
                </a:cubicBezTo>
                <a:cubicBezTo>
                  <a:pt x="63439" y="573705"/>
                  <a:pt x="283043" y="589581"/>
                  <a:pt x="379616" y="591168"/>
                </a:cubicBezTo>
                <a:cubicBezTo>
                  <a:pt x="476189" y="592756"/>
                  <a:pt x="539425" y="587993"/>
                  <a:pt x="593929" y="578468"/>
                </a:cubicBezTo>
                <a:cubicBezTo>
                  <a:pt x="648433" y="568943"/>
                  <a:pt x="677008" y="547512"/>
                  <a:pt x="706641" y="534018"/>
                </a:cubicBezTo>
                <a:cubicBezTo>
                  <a:pt x="736274" y="520524"/>
                  <a:pt x="775698" y="503856"/>
                  <a:pt x="771729" y="497506"/>
                </a:cubicBezTo>
                <a:cubicBezTo>
                  <a:pt x="767760" y="491156"/>
                  <a:pt x="673040" y="508618"/>
                  <a:pt x="682829" y="495918"/>
                </a:cubicBezTo>
                <a:cubicBezTo>
                  <a:pt x="692618" y="483218"/>
                  <a:pt x="832847" y="435064"/>
                  <a:pt x="830466" y="421306"/>
                </a:cubicBezTo>
                <a:cubicBezTo>
                  <a:pt x="828085" y="407548"/>
                  <a:pt x="673039" y="422364"/>
                  <a:pt x="668541" y="413368"/>
                </a:cubicBezTo>
                <a:cubicBezTo>
                  <a:pt x="664043" y="404372"/>
                  <a:pt x="793689" y="380825"/>
                  <a:pt x="803479" y="367331"/>
                </a:cubicBezTo>
                <a:cubicBezTo>
                  <a:pt x="813269" y="353837"/>
                  <a:pt x="718283" y="347223"/>
                  <a:pt x="727279" y="332406"/>
                </a:cubicBezTo>
                <a:cubicBezTo>
                  <a:pt x="736275" y="317589"/>
                  <a:pt x="823058" y="286368"/>
                  <a:pt x="857454" y="278431"/>
                </a:cubicBezTo>
                <a:cubicBezTo>
                  <a:pt x="891850" y="270494"/>
                  <a:pt x="910900" y="290867"/>
                  <a:pt x="933654" y="284781"/>
                </a:cubicBezTo>
                <a:cubicBezTo>
                  <a:pt x="956408" y="278696"/>
                  <a:pt x="968050" y="241124"/>
                  <a:pt x="993979" y="241918"/>
                </a:cubicBezTo>
                <a:cubicBezTo>
                  <a:pt x="1019908" y="242712"/>
                  <a:pt x="1065946" y="272610"/>
                  <a:pt x="1089229" y="289543"/>
                </a:cubicBezTo>
                <a:cubicBezTo>
                  <a:pt x="1112512" y="306476"/>
                  <a:pt x="1119391" y="330289"/>
                  <a:pt x="1133679" y="343518"/>
                </a:cubicBezTo>
                <a:cubicBezTo>
                  <a:pt x="1147966" y="356747"/>
                  <a:pt x="1154052" y="376591"/>
                  <a:pt x="1174954" y="368918"/>
                </a:cubicBezTo>
                <a:cubicBezTo>
                  <a:pt x="1195856" y="361245"/>
                  <a:pt x="1230516" y="317060"/>
                  <a:pt x="1259091" y="297481"/>
                </a:cubicBezTo>
                <a:cubicBezTo>
                  <a:pt x="1287666" y="277902"/>
                  <a:pt x="1336614" y="260174"/>
                  <a:pt x="1346404" y="251443"/>
                </a:cubicBezTo>
                <a:cubicBezTo>
                  <a:pt x="1356194" y="242712"/>
                  <a:pt x="1332910" y="258058"/>
                  <a:pt x="1317829" y="245093"/>
                </a:cubicBezTo>
                <a:cubicBezTo>
                  <a:pt x="1302748" y="232128"/>
                  <a:pt x="1277877" y="164925"/>
                  <a:pt x="1254329" y="15778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42" name="Freeform: Shape 441">
            <a:extLst>
              <a:ext uri="{FF2B5EF4-FFF2-40B4-BE49-F238E27FC236}">
                <a16:creationId xmlns:a16="http://schemas.microsoft.com/office/drawing/2014/main" id="{CC2B6DE9-623C-427A-967E-09F9DF266FD9}"/>
              </a:ext>
            </a:extLst>
          </p:cNvPr>
          <p:cNvSpPr/>
          <p:nvPr/>
        </p:nvSpPr>
        <p:spPr>
          <a:xfrm>
            <a:off x="5172014" y="5583735"/>
            <a:ext cx="506487" cy="217135"/>
          </a:xfrm>
          <a:custGeom>
            <a:avLst/>
            <a:gdLst>
              <a:gd name="connsiteX0" fmla="*/ 639600 w 675316"/>
              <a:gd name="connsiteY0" fmla="*/ 4175 h 289513"/>
              <a:gd name="connsiteX1" fmla="*/ 506250 w 675316"/>
              <a:gd name="connsiteY1" fmla="*/ 21638 h 289513"/>
              <a:gd name="connsiteX2" fmla="*/ 457038 w 675316"/>
              <a:gd name="connsiteY2" fmla="*/ 69263 h 289513"/>
              <a:gd name="connsiteX3" fmla="*/ 420525 w 675316"/>
              <a:gd name="connsiteY3" fmla="*/ 80375 h 289513"/>
              <a:gd name="connsiteX4" fmla="*/ 463388 w 675316"/>
              <a:gd name="connsiteY4" fmla="*/ 93075 h 289513"/>
              <a:gd name="connsiteX5" fmla="*/ 357025 w 675316"/>
              <a:gd name="connsiteY5" fmla="*/ 115300 h 289513"/>
              <a:gd name="connsiteX6" fmla="*/ 206213 w 675316"/>
              <a:gd name="connsiteY6" fmla="*/ 88313 h 289513"/>
              <a:gd name="connsiteX7" fmla="*/ 68100 w 675316"/>
              <a:gd name="connsiteY7" fmla="*/ 118475 h 289513"/>
              <a:gd name="connsiteX8" fmla="*/ 3013 w 675316"/>
              <a:gd name="connsiteY8" fmla="*/ 128000 h 289513"/>
              <a:gd name="connsiteX9" fmla="*/ 160175 w 675316"/>
              <a:gd name="connsiteY9" fmla="*/ 193088 h 289513"/>
              <a:gd name="connsiteX10" fmla="*/ 195100 w 675316"/>
              <a:gd name="connsiteY10" fmla="*/ 208963 h 289513"/>
              <a:gd name="connsiteX11" fmla="*/ 82388 w 675316"/>
              <a:gd name="connsiteY11" fmla="*/ 224838 h 289513"/>
              <a:gd name="connsiteX12" fmla="*/ 234788 w 675316"/>
              <a:gd name="connsiteY12" fmla="*/ 270875 h 289513"/>
              <a:gd name="connsiteX13" fmla="*/ 337975 w 675316"/>
              <a:gd name="connsiteY13" fmla="*/ 288338 h 289513"/>
              <a:gd name="connsiteX14" fmla="*/ 425288 w 675316"/>
              <a:gd name="connsiteY14" fmla="*/ 285163 h 289513"/>
              <a:gd name="connsiteX15" fmla="*/ 406238 w 675316"/>
              <a:gd name="connsiteY15" fmla="*/ 262938 h 289513"/>
              <a:gd name="connsiteX16" fmla="*/ 460213 w 675316"/>
              <a:gd name="connsiteY16" fmla="*/ 261350 h 289513"/>
              <a:gd name="connsiteX17" fmla="*/ 501488 w 675316"/>
              <a:gd name="connsiteY17" fmla="*/ 234363 h 289513"/>
              <a:gd name="connsiteX18" fmla="*/ 557050 w 675316"/>
              <a:gd name="connsiteY18" fmla="*/ 215313 h 289513"/>
              <a:gd name="connsiteX19" fmla="*/ 631663 w 675316"/>
              <a:gd name="connsiteY19" fmla="*/ 245475 h 289513"/>
              <a:gd name="connsiteX20" fmla="*/ 660238 w 675316"/>
              <a:gd name="connsiteY20" fmla="*/ 194675 h 289513"/>
              <a:gd name="connsiteX21" fmla="*/ 595150 w 675316"/>
              <a:gd name="connsiteY21" fmla="*/ 162925 h 289513"/>
              <a:gd name="connsiteX22" fmla="*/ 649125 w 675316"/>
              <a:gd name="connsiteY22" fmla="*/ 147050 h 289513"/>
              <a:gd name="connsiteX23" fmla="*/ 674525 w 675316"/>
              <a:gd name="connsiteY23" fmla="*/ 97838 h 289513"/>
              <a:gd name="connsiteX24" fmla="*/ 639600 w 675316"/>
              <a:gd name="connsiteY24" fmla="*/ 4175 h 289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5316" h="289513">
                <a:moveTo>
                  <a:pt x="639600" y="4175"/>
                </a:moveTo>
                <a:cubicBezTo>
                  <a:pt x="611554" y="-8525"/>
                  <a:pt x="536677" y="10790"/>
                  <a:pt x="506250" y="21638"/>
                </a:cubicBezTo>
                <a:cubicBezTo>
                  <a:pt x="475823" y="32486"/>
                  <a:pt x="471325" y="59474"/>
                  <a:pt x="457038" y="69263"/>
                </a:cubicBezTo>
                <a:cubicBezTo>
                  <a:pt x="442751" y="79052"/>
                  <a:pt x="419467" y="76406"/>
                  <a:pt x="420525" y="80375"/>
                </a:cubicBezTo>
                <a:cubicBezTo>
                  <a:pt x="421583" y="84344"/>
                  <a:pt x="473971" y="87254"/>
                  <a:pt x="463388" y="93075"/>
                </a:cubicBezTo>
                <a:cubicBezTo>
                  <a:pt x="452805" y="98896"/>
                  <a:pt x="399887" y="116094"/>
                  <a:pt x="357025" y="115300"/>
                </a:cubicBezTo>
                <a:cubicBezTo>
                  <a:pt x="314163" y="114506"/>
                  <a:pt x="254367" y="87784"/>
                  <a:pt x="206213" y="88313"/>
                </a:cubicBezTo>
                <a:cubicBezTo>
                  <a:pt x="158059" y="88842"/>
                  <a:pt x="101967" y="111861"/>
                  <a:pt x="68100" y="118475"/>
                </a:cubicBezTo>
                <a:cubicBezTo>
                  <a:pt x="34233" y="125090"/>
                  <a:pt x="-12333" y="115565"/>
                  <a:pt x="3013" y="128000"/>
                </a:cubicBezTo>
                <a:cubicBezTo>
                  <a:pt x="18359" y="140435"/>
                  <a:pt x="128160" y="179594"/>
                  <a:pt x="160175" y="193088"/>
                </a:cubicBezTo>
                <a:cubicBezTo>
                  <a:pt x="192189" y="206582"/>
                  <a:pt x="208064" y="203671"/>
                  <a:pt x="195100" y="208963"/>
                </a:cubicBezTo>
                <a:cubicBezTo>
                  <a:pt x="182136" y="214255"/>
                  <a:pt x="75773" y="214519"/>
                  <a:pt x="82388" y="224838"/>
                </a:cubicBezTo>
                <a:cubicBezTo>
                  <a:pt x="89003" y="235157"/>
                  <a:pt x="192190" y="260292"/>
                  <a:pt x="234788" y="270875"/>
                </a:cubicBezTo>
                <a:cubicBezTo>
                  <a:pt x="277386" y="281458"/>
                  <a:pt x="306225" y="285957"/>
                  <a:pt x="337975" y="288338"/>
                </a:cubicBezTo>
                <a:cubicBezTo>
                  <a:pt x="369725" y="290719"/>
                  <a:pt x="413911" y="289396"/>
                  <a:pt x="425288" y="285163"/>
                </a:cubicBezTo>
                <a:cubicBezTo>
                  <a:pt x="436665" y="280930"/>
                  <a:pt x="400417" y="266907"/>
                  <a:pt x="406238" y="262938"/>
                </a:cubicBezTo>
                <a:cubicBezTo>
                  <a:pt x="412059" y="258969"/>
                  <a:pt x="444338" y="266112"/>
                  <a:pt x="460213" y="261350"/>
                </a:cubicBezTo>
                <a:cubicBezTo>
                  <a:pt x="476088" y="256588"/>
                  <a:pt x="485349" y="242036"/>
                  <a:pt x="501488" y="234363"/>
                </a:cubicBezTo>
                <a:cubicBezTo>
                  <a:pt x="517627" y="226690"/>
                  <a:pt x="535354" y="213461"/>
                  <a:pt x="557050" y="215313"/>
                </a:cubicBezTo>
                <a:cubicBezTo>
                  <a:pt x="578746" y="217165"/>
                  <a:pt x="614465" y="248915"/>
                  <a:pt x="631663" y="245475"/>
                </a:cubicBezTo>
                <a:cubicBezTo>
                  <a:pt x="648861" y="242035"/>
                  <a:pt x="666323" y="208433"/>
                  <a:pt x="660238" y="194675"/>
                </a:cubicBezTo>
                <a:cubicBezTo>
                  <a:pt x="654153" y="180917"/>
                  <a:pt x="597002" y="170863"/>
                  <a:pt x="595150" y="162925"/>
                </a:cubicBezTo>
                <a:cubicBezTo>
                  <a:pt x="593298" y="154988"/>
                  <a:pt x="635896" y="157898"/>
                  <a:pt x="649125" y="147050"/>
                </a:cubicBezTo>
                <a:cubicBezTo>
                  <a:pt x="662354" y="136202"/>
                  <a:pt x="670556" y="118211"/>
                  <a:pt x="674525" y="97838"/>
                </a:cubicBezTo>
                <a:cubicBezTo>
                  <a:pt x="678494" y="77465"/>
                  <a:pt x="667646" y="16875"/>
                  <a:pt x="639600" y="417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3" name="Freeform: Shape 442">
            <a:extLst>
              <a:ext uri="{FF2B5EF4-FFF2-40B4-BE49-F238E27FC236}">
                <a16:creationId xmlns:a16="http://schemas.microsoft.com/office/drawing/2014/main" id="{A6B8735F-28DD-43B6-AEE2-189D61002250}"/>
              </a:ext>
            </a:extLst>
          </p:cNvPr>
          <p:cNvSpPr/>
          <p:nvPr/>
        </p:nvSpPr>
        <p:spPr>
          <a:xfrm>
            <a:off x="4993522" y="5690792"/>
            <a:ext cx="449816" cy="165515"/>
          </a:xfrm>
          <a:custGeom>
            <a:avLst/>
            <a:gdLst>
              <a:gd name="connsiteX0" fmla="*/ 344139 w 599754"/>
              <a:gd name="connsiteY0" fmla="*/ 3150 h 220687"/>
              <a:gd name="connsiteX1" fmla="*/ 236189 w 599754"/>
              <a:gd name="connsiteY1" fmla="*/ 15850 h 220687"/>
              <a:gd name="connsiteX2" fmla="*/ 290164 w 599754"/>
              <a:gd name="connsiteY2" fmla="*/ 60300 h 220687"/>
              <a:gd name="connsiteX3" fmla="*/ 145701 w 599754"/>
              <a:gd name="connsiteY3" fmla="*/ 3150 h 220687"/>
              <a:gd name="connsiteX4" fmla="*/ 223489 w 599754"/>
              <a:gd name="connsiteY4" fmla="*/ 96813 h 220687"/>
              <a:gd name="connsiteX5" fmla="*/ 107601 w 599754"/>
              <a:gd name="connsiteY5" fmla="*/ 38075 h 220687"/>
              <a:gd name="connsiteX6" fmla="*/ 45689 w 599754"/>
              <a:gd name="connsiteY6" fmla="*/ 15850 h 220687"/>
              <a:gd name="connsiteX7" fmla="*/ 1239 w 599754"/>
              <a:gd name="connsiteY7" fmla="*/ 15850 h 220687"/>
              <a:gd name="connsiteX8" fmla="*/ 15526 w 599754"/>
              <a:gd name="connsiteY8" fmla="*/ 71413 h 220687"/>
              <a:gd name="connsiteX9" fmla="*/ 48864 w 599754"/>
              <a:gd name="connsiteY9" fmla="*/ 88875 h 220687"/>
              <a:gd name="connsiteX10" fmla="*/ 240951 w 599754"/>
              <a:gd name="connsiteY10" fmla="*/ 155550 h 220687"/>
              <a:gd name="connsiteX11" fmla="*/ 472726 w 599754"/>
              <a:gd name="connsiteY11" fmla="*/ 220638 h 220687"/>
              <a:gd name="connsiteX12" fmla="*/ 399701 w 599754"/>
              <a:gd name="connsiteY12" fmla="*/ 166663 h 220687"/>
              <a:gd name="connsiteX13" fmla="*/ 523526 w 599754"/>
              <a:gd name="connsiteY13" fmla="*/ 190475 h 220687"/>
              <a:gd name="connsiteX14" fmla="*/ 599726 w 599754"/>
              <a:gd name="connsiteY14" fmla="*/ 184125 h 220687"/>
              <a:gd name="connsiteX15" fmla="*/ 533051 w 599754"/>
              <a:gd name="connsiteY15" fmla="*/ 150788 h 220687"/>
              <a:gd name="connsiteX16" fmla="*/ 583851 w 599754"/>
              <a:gd name="connsiteY16" fmla="*/ 150788 h 220687"/>
              <a:gd name="connsiteX17" fmla="*/ 521939 w 599754"/>
              <a:gd name="connsiteY17" fmla="*/ 117450 h 220687"/>
              <a:gd name="connsiteX18" fmla="*/ 483839 w 599754"/>
              <a:gd name="connsiteY18" fmla="*/ 101575 h 220687"/>
              <a:gd name="connsiteX19" fmla="*/ 350489 w 599754"/>
              <a:gd name="connsiteY19" fmla="*/ 69825 h 220687"/>
              <a:gd name="connsiteX20" fmla="*/ 344139 w 599754"/>
              <a:gd name="connsiteY20" fmla="*/ 3150 h 2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99754" h="220687">
                <a:moveTo>
                  <a:pt x="344139" y="3150"/>
                </a:moveTo>
                <a:cubicBezTo>
                  <a:pt x="325089" y="-5846"/>
                  <a:pt x="245185" y="6325"/>
                  <a:pt x="236189" y="15850"/>
                </a:cubicBezTo>
                <a:cubicBezTo>
                  <a:pt x="227193" y="25375"/>
                  <a:pt x="305245" y="62417"/>
                  <a:pt x="290164" y="60300"/>
                </a:cubicBezTo>
                <a:cubicBezTo>
                  <a:pt x="275083" y="58183"/>
                  <a:pt x="156813" y="-2935"/>
                  <a:pt x="145701" y="3150"/>
                </a:cubicBezTo>
                <a:cubicBezTo>
                  <a:pt x="134589" y="9235"/>
                  <a:pt x="229839" y="90992"/>
                  <a:pt x="223489" y="96813"/>
                </a:cubicBezTo>
                <a:cubicBezTo>
                  <a:pt x="217139" y="102634"/>
                  <a:pt x="137234" y="51569"/>
                  <a:pt x="107601" y="38075"/>
                </a:cubicBezTo>
                <a:cubicBezTo>
                  <a:pt x="77968" y="24581"/>
                  <a:pt x="63416" y="19554"/>
                  <a:pt x="45689" y="15850"/>
                </a:cubicBezTo>
                <a:cubicBezTo>
                  <a:pt x="27962" y="12146"/>
                  <a:pt x="6266" y="6590"/>
                  <a:pt x="1239" y="15850"/>
                </a:cubicBezTo>
                <a:cubicBezTo>
                  <a:pt x="-3788" y="25111"/>
                  <a:pt x="7589" y="59242"/>
                  <a:pt x="15526" y="71413"/>
                </a:cubicBezTo>
                <a:cubicBezTo>
                  <a:pt x="23463" y="83584"/>
                  <a:pt x="11293" y="74852"/>
                  <a:pt x="48864" y="88875"/>
                </a:cubicBezTo>
                <a:cubicBezTo>
                  <a:pt x="86435" y="102898"/>
                  <a:pt x="170307" y="133590"/>
                  <a:pt x="240951" y="155550"/>
                </a:cubicBezTo>
                <a:cubicBezTo>
                  <a:pt x="311595" y="177511"/>
                  <a:pt x="446268" y="218786"/>
                  <a:pt x="472726" y="220638"/>
                </a:cubicBezTo>
                <a:cubicBezTo>
                  <a:pt x="499184" y="222490"/>
                  <a:pt x="391234" y="171690"/>
                  <a:pt x="399701" y="166663"/>
                </a:cubicBezTo>
                <a:cubicBezTo>
                  <a:pt x="408168" y="161636"/>
                  <a:pt x="490189" y="187565"/>
                  <a:pt x="523526" y="190475"/>
                </a:cubicBezTo>
                <a:cubicBezTo>
                  <a:pt x="556863" y="193385"/>
                  <a:pt x="598139" y="190739"/>
                  <a:pt x="599726" y="184125"/>
                </a:cubicBezTo>
                <a:cubicBezTo>
                  <a:pt x="601313" y="177511"/>
                  <a:pt x="535697" y="156344"/>
                  <a:pt x="533051" y="150788"/>
                </a:cubicBezTo>
                <a:cubicBezTo>
                  <a:pt x="530405" y="145232"/>
                  <a:pt x="585703" y="156344"/>
                  <a:pt x="583851" y="150788"/>
                </a:cubicBezTo>
                <a:cubicBezTo>
                  <a:pt x="581999" y="145232"/>
                  <a:pt x="538608" y="125652"/>
                  <a:pt x="521939" y="117450"/>
                </a:cubicBezTo>
                <a:cubicBezTo>
                  <a:pt x="505270" y="109248"/>
                  <a:pt x="512414" y="109513"/>
                  <a:pt x="483839" y="101575"/>
                </a:cubicBezTo>
                <a:cubicBezTo>
                  <a:pt x="455264" y="93637"/>
                  <a:pt x="377741" y="82260"/>
                  <a:pt x="350489" y="69825"/>
                </a:cubicBezTo>
                <a:cubicBezTo>
                  <a:pt x="323237" y="57390"/>
                  <a:pt x="363189" y="12146"/>
                  <a:pt x="344139" y="31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44" name="Freeform: Shape 443">
            <a:extLst>
              <a:ext uri="{FF2B5EF4-FFF2-40B4-BE49-F238E27FC236}">
                <a16:creationId xmlns:a16="http://schemas.microsoft.com/office/drawing/2014/main" id="{EEEDF446-3F02-43D8-963B-CC76ED02E7E4}"/>
              </a:ext>
            </a:extLst>
          </p:cNvPr>
          <p:cNvSpPr/>
          <p:nvPr/>
        </p:nvSpPr>
        <p:spPr>
          <a:xfrm>
            <a:off x="5701540" y="5368717"/>
            <a:ext cx="650557" cy="264842"/>
          </a:xfrm>
          <a:custGeom>
            <a:avLst/>
            <a:gdLst>
              <a:gd name="connsiteX0" fmla="*/ 3367 w 867409"/>
              <a:gd name="connsiteY0" fmla="*/ 200809 h 353123"/>
              <a:gd name="connsiteX1" fmla="*/ 138304 w 867409"/>
              <a:gd name="connsiteY1" fmla="*/ 253197 h 353123"/>
              <a:gd name="connsiteX2" fmla="*/ 319279 w 867409"/>
              <a:gd name="connsiteY2" fmla="*/ 284947 h 353123"/>
              <a:gd name="connsiteX3" fmla="*/ 378017 w 867409"/>
              <a:gd name="connsiteY3" fmla="*/ 350034 h 353123"/>
              <a:gd name="connsiteX4" fmla="*/ 454217 w 867409"/>
              <a:gd name="connsiteY4" fmla="*/ 335747 h 353123"/>
              <a:gd name="connsiteX5" fmla="*/ 403417 w 867409"/>
              <a:gd name="connsiteY5" fmla="*/ 275422 h 353123"/>
              <a:gd name="connsiteX6" fmla="*/ 516129 w 867409"/>
              <a:gd name="connsiteY6" fmla="*/ 216684 h 353123"/>
              <a:gd name="connsiteX7" fmla="*/ 620904 w 867409"/>
              <a:gd name="connsiteY7" fmla="*/ 188109 h 353123"/>
              <a:gd name="connsiteX8" fmla="*/ 616142 w 867409"/>
              <a:gd name="connsiteY8" fmla="*/ 138897 h 353123"/>
              <a:gd name="connsiteX9" fmla="*/ 693929 w 867409"/>
              <a:gd name="connsiteY9" fmla="*/ 119847 h 353123"/>
              <a:gd name="connsiteX10" fmla="*/ 854267 w 867409"/>
              <a:gd name="connsiteY10" fmla="*/ 45234 h 353123"/>
              <a:gd name="connsiteX11" fmla="*/ 854267 w 867409"/>
              <a:gd name="connsiteY11" fmla="*/ 3959 h 353123"/>
              <a:gd name="connsiteX12" fmla="*/ 822517 w 867409"/>
              <a:gd name="connsiteY12" fmla="*/ 11897 h 353123"/>
              <a:gd name="connsiteX13" fmla="*/ 644717 w 867409"/>
              <a:gd name="connsiteY13" fmla="*/ 94447 h 353123"/>
              <a:gd name="connsiteX14" fmla="*/ 452629 w 867409"/>
              <a:gd name="connsiteY14" fmla="*/ 161122 h 353123"/>
              <a:gd name="connsiteX15" fmla="*/ 279592 w 867409"/>
              <a:gd name="connsiteY15" fmla="*/ 167472 h 353123"/>
              <a:gd name="connsiteX16" fmla="*/ 3367 w 867409"/>
              <a:gd name="connsiteY16" fmla="*/ 200809 h 35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7409" h="353123">
                <a:moveTo>
                  <a:pt x="3367" y="200809"/>
                </a:moveTo>
                <a:cubicBezTo>
                  <a:pt x="-20181" y="215096"/>
                  <a:pt x="85652" y="239174"/>
                  <a:pt x="138304" y="253197"/>
                </a:cubicBezTo>
                <a:cubicBezTo>
                  <a:pt x="190956" y="267220"/>
                  <a:pt x="279327" y="268808"/>
                  <a:pt x="319279" y="284947"/>
                </a:cubicBezTo>
                <a:cubicBezTo>
                  <a:pt x="359231" y="301086"/>
                  <a:pt x="355527" y="341567"/>
                  <a:pt x="378017" y="350034"/>
                </a:cubicBezTo>
                <a:cubicBezTo>
                  <a:pt x="400507" y="358501"/>
                  <a:pt x="449984" y="348182"/>
                  <a:pt x="454217" y="335747"/>
                </a:cubicBezTo>
                <a:cubicBezTo>
                  <a:pt x="458450" y="323312"/>
                  <a:pt x="393098" y="295266"/>
                  <a:pt x="403417" y="275422"/>
                </a:cubicBezTo>
                <a:cubicBezTo>
                  <a:pt x="413736" y="255578"/>
                  <a:pt x="479881" y="231236"/>
                  <a:pt x="516129" y="216684"/>
                </a:cubicBezTo>
                <a:cubicBezTo>
                  <a:pt x="552377" y="202132"/>
                  <a:pt x="604235" y="201073"/>
                  <a:pt x="620904" y="188109"/>
                </a:cubicBezTo>
                <a:cubicBezTo>
                  <a:pt x="637573" y="175145"/>
                  <a:pt x="603971" y="150274"/>
                  <a:pt x="616142" y="138897"/>
                </a:cubicBezTo>
                <a:cubicBezTo>
                  <a:pt x="628313" y="127520"/>
                  <a:pt x="654241" y="135458"/>
                  <a:pt x="693929" y="119847"/>
                </a:cubicBezTo>
                <a:cubicBezTo>
                  <a:pt x="733617" y="104236"/>
                  <a:pt x="827544" y="64549"/>
                  <a:pt x="854267" y="45234"/>
                </a:cubicBezTo>
                <a:cubicBezTo>
                  <a:pt x="880990" y="25919"/>
                  <a:pt x="859559" y="9515"/>
                  <a:pt x="854267" y="3959"/>
                </a:cubicBezTo>
                <a:cubicBezTo>
                  <a:pt x="848975" y="-1597"/>
                  <a:pt x="857442" y="-3184"/>
                  <a:pt x="822517" y="11897"/>
                </a:cubicBezTo>
                <a:cubicBezTo>
                  <a:pt x="787592" y="26978"/>
                  <a:pt x="706365" y="69576"/>
                  <a:pt x="644717" y="94447"/>
                </a:cubicBezTo>
                <a:cubicBezTo>
                  <a:pt x="583069" y="119318"/>
                  <a:pt x="513483" y="148951"/>
                  <a:pt x="452629" y="161122"/>
                </a:cubicBezTo>
                <a:cubicBezTo>
                  <a:pt x="391775" y="173293"/>
                  <a:pt x="350236" y="161651"/>
                  <a:pt x="279592" y="167472"/>
                </a:cubicBezTo>
                <a:cubicBezTo>
                  <a:pt x="208948" y="173293"/>
                  <a:pt x="26915" y="186522"/>
                  <a:pt x="3367" y="20080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5" name="Freeform: Shape 444">
            <a:extLst>
              <a:ext uri="{FF2B5EF4-FFF2-40B4-BE49-F238E27FC236}">
                <a16:creationId xmlns:a16="http://schemas.microsoft.com/office/drawing/2014/main" id="{8A9CF7F7-0E50-49F7-AAD9-ABA951BF0405}"/>
              </a:ext>
            </a:extLst>
          </p:cNvPr>
          <p:cNvSpPr/>
          <p:nvPr/>
        </p:nvSpPr>
        <p:spPr>
          <a:xfrm>
            <a:off x="5704120" y="5470766"/>
            <a:ext cx="456884" cy="111467"/>
          </a:xfrm>
          <a:custGeom>
            <a:avLst/>
            <a:gdLst>
              <a:gd name="connsiteX0" fmla="*/ 607683 w 609178"/>
              <a:gd name="connsiteY0" fmla="*/ 960 h 148622"/>
              <a:gd name="connsiteX1" fmla="*/ 520371 w 609178"/>
              <a:gd name="connsiteY1" fmla="*/ 24772 h 148622"/>
              <a:gd name="connsiteX2" fmla="*/ 455283 w 609178"/>
              <a:gd name="connsiteY2" fmla="*/ 45410 h 148622"/>
              <a:gd name="connsiteX3" fmla="*/ 410833 w 609178"/>
              <a:gd name="connsiteY3" fmla="*/ 72397 h 148622"/>
              <a:gd name="connsiteX4" fmla="*/ 477508 w 609178"/>
              <a:gd name="connsiteY4" fmla="*/ 77160 h 148622"/>
              <a:gd name="connsiteX5" fmla="*/ 407658 w 609178"/>
              <a:gd name="connsiteY5" fmla="*/ 97797 h 148622"/>
              <a:gd name="connsiteX6" fmla="*/ 302883 w 609178"/>
              <a:gd name="connsiteY6" fmla="*/ 132722 h 148622"/>
              <a:gd name="connsiteX7" fmla="*/ 233033 w 609178"/>
              <a:gd name="connsiteY7" fmla="*/ 148597 h 148622"/>
              <a:gd name="connsiteX8" fmla="*/ 131433 w 609178"/>
              <a:gd name="connsiteY8" fmla="*/ 129547 h 148622"/>
              <a:gd name="connsiteX9" fmla="*/ 75871 w 609178"/>
              <a:gd name="connsiteY9" fmla="*/ 123197 h 148622"/>
              <a:gd name="connsiteX10" fmla="*/ 48883 w 609178"/>
              <a:gd name="connsiteY10" fmla="*/ 86685 h 148622"/>
              <a:gd name="connsiteX11" fmla="*/ 1258 w 609178"/>
              <a:gd name="connsiteY11" fmla="*/ 80335 h 148622"/>
              <a:gd name="connsiteX12" fmla="*/ 104446 w 609178"/>
              <a:gd name="connsiteY12" fmla="*/ 75572 h 148622"/>
              <a:gd name="connsiteX13" fmla="*/ 442583 w 609178"/>
              <a:gd name="connsiteY13" fmla="*/ 59697 h 148622"/>
              <a:gd name="connsiteX14" fmla="*/ 607683 w 609178"/>
              <a:gd name="connsiteY14" fmla="*/ 960 h 14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9178" h="148622">
                <a:moveTo>
                  <a:pt x="607683" y="960"/>
                </a:moveTo>
                <a:cubicBezTo>
                  <a:pt x="620648" y="-4861"/>
                  <a:pt x="545771" y="17364"/>
                  <a:pt x="520371" y="24772"/>
                </a:cubicBezTo>
                <a:cubicBezTo>
                  <a:pt x="494971" y="32180"/>
                  <a:pt x="473539" y="37473"/>
                  <a:pt x="455283" y="45410"/>
                </a:cubicBezTo>
                <a:cubicBezTo>
                  <a:pt x="437027" y="53347"/>
                  <a:pt x="407129" y="67105"/>
                  <a:pt x="410833" y="72397"/>
                </a:cubicBezTo>
                <a:cubicBezTo>
                  <a:pt x="414537" y="77689"/>
                  <a:pt x="478037" y="72927"/>
                  <a:pt x="477508" y="77160"/>
                </a:cubicBezTo>
                <a:cubicBezTo>
                  <a:pt x="476979" y="81393"/>
                  <a:pt x="436762" y="88537"/>
                  <a:pt x="407658" y="97797"/>
                </a:cubicBezTo>
                <a:cubicBezTo>
                  <a:pt x="378554" y="107057"/>
                  <a:pt x="331987" y="124255"/>
                  <a:pt x="302883" y="132722"/>
                </a:cubicBezTo>
                <a:cubicBezTo>
                  <a:pt x="273779" y="141189"/>
                  <a:pt x="261608" y="149126"/>
                  <a:pt x="233033" y="148597"/>
                </a:cubicBezTo>
                <a:cubicBezTo>
                  <a:pt x="204458" y="148068"/>
                  <a:pt x="157627" y="133780"/>
                  <a:pt x="131433" y="129547"/>
                </a:cubicBezTo>
                <a:cubicBezTo>
                  <a:pt x="105239" y="125314"/>
                  <a:pt x="89629" y="130341"/>
                  <a:pt x="75871" y="123197"/>
                </a:cubicBezTo>
                <a:cubicBezTo>
                  <a:pt x="62113" y="116053"/>
                  <a:pt x="61318" y="93829"/>
                  <a:pt x="48883" y="86685"/>
                </a:cubicBezTo>
                <a:cubicBezTo>
                  <a:pt x="36448" y="79541"/>
                  <a:pt x="-8002" y="82187"/>
                  <a:pt x="1258" y="80335"/>
                </a:cubicBezTo>
                <a:cubicBezTo>
                  <a:pt x="10518" y="78483"/>
                  <a:pt x="104446" y="75572"/>
                  <a:pt x="104446" y="75572"/>
                </a:cubicBezTo>
                <a:cubicBezTo>
                  <a:pt x="178000" y="72132"/>
                  <a:pt x="364266" y="71339"/>
                  <a:pt x="442583" y="59697"/>
                </a:cubicBezTo>
                <a:cubicBezTo>
                  <a:pt x="520900" y="48055"/>
                  <a:pt x="594718" y="6781"/>
                  <a:pt x="607683" y="96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46" name="Freeform: Shape 445">
            <a:extLst>
              <a:ext uri="{FF2B5EF4-FFF2-40B4-BE49-F238E27FC236}">
                <a16:creationId xmlns:a16="http://schemas.microsoft.com/office/drawing/2014/main" id="{EBEC36A4-D100-431C-91BD-18454AA5BE0B}"/>
              </a:ext>
            </a:extLst>
          </p:cNvPr>
          <p:cNvSpPr/>
          <p:nvPr/>
        </p:nvSpPr>
        <p:spPr>
          <a:xfrm>
            <a:off x="5439623" y="5628101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7" name="Freeform: Shape 446">
            <a:extLst>
              <a:ext uri="{FF2B5EF4-FFF2-40B4-BE49-F238E27FC236}">
                <a16:creationId xmlns:a16="http://schemas.microsoft.com/office/drawing/2014/main" id="{6CB958C5-E289-4E4D-A7B9-33D3E24BC63E}"/>
              </a:ext>
            </a:extLst>
          </p:cNvPr>
          <p:cNvSpPr/>
          <p:nvPr/>
        </p:nvSpPr>
        <p:spPr>
          <a:xfrm>
            <a:off x="5786537" y="5544750"/>
            <a:ext cx="134792" cy="30376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8" name="Freeform: Shape 447">
            <a:extLst>
              <a:ext uri="{FF2B5EF4-FFF2-40B4-BE49-F238E27FC236}">
                <a16:creationId xmlns:a16="http://schemas.microsoft.com/office/drawing/2014/main" id="{BADAEA35-806C-44AA-9057-9B89DC392B69}"/>
              </a:ext>
            </a:extLst>
          </p:cNvPr>
          <p:cNvSpPr/>
          <p:nvPr/>
        </p:nvSpPr>
        <p:spPr>
          <a:xfrm rot="20776608">
            <a:off x="5469953" y="5613166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9" name="Freeform: Shape 448">
            <a:extLst>
              <a:ext uri="{FF2B5EF4-FFF2-40B4-BE49-F238E27FC236}">
                <a16:creationId xmlns:a16="http://schemas.microsoft.com/office/drawing/2014/main" id="{832F4774-0807-4C3D-8C6C-913DE562CC7A}"/>
              </a:ext>
            </a:extLst>
          </p:cNvPr>
          <p:cNvSpPr/>
          <p:nvPr/>
        </p:nvSpPr>
        <p:spPr>
          <a:xfrm>
            <a:off x="5022887" y="5074667"/>
            <a:ext cx="1310514" cy="567773"/>
          </a:xfrm>
          <a:custGeom>
            <a:avLst/>
            <a:gdLst>
              <a:gd name="connsiteX0" fmla="*/ 622763 w 1711148"/>
              <a:gd name="connsiteY0" fmla="*/ 661119 h 716793"/>
              <a:gd name="connsiteX1" fmla="*/ 852950 w 1711148"/>
              <a:gd name="connsiteY1" fmla="*/ 630957 h 716793"/>
              <a:gd name="connsiteX2" fmla="*/ 945025 w 1711148"/>
              <a:gd name="connsiteY2" fmla="*/ 615082 h 716793"/>
              <a:gd name="connsiteX3" fmla="*/ 1108538 w 1711148"/>
              <a:gd name="connsiteY3" fmla="*/ 586507 h 716793"/>
              <a:gd name="connsiteX4" fmla="*/ 1283163 w 1711148"/>
              <a:gd name="connsiteY4" fmla="*/ 551582 h 716793"/>
              <a:gd name="connsiteX5" fmla="*/ 1403813 w 1711148"/>
              <a:gd name="connsiteY5" fmla="*/ 507132 h 716793"/>
              <a:gd name="connsiteX6" fmla="*/ 1514938 w 1711148"/>
              <a:gd name="connsiteY6" fmla="*/ 457919 h 716793"/>
              <a:gd name="connsiteX7" fmla="*/ 1649875 w 1711148"/>
              <a:gd name="connsiteY7" fmla="*/ 403944 h 716793"/>
              <a:gd name="connsiteX8" fmla="*/ 1707025 w 1711148"/>
              <a:gd name="connsiteY8" fmla="*/ 359494 h 716793"/>
              <a:gd name="connsiteX9" fmla="*/ 1697500 w 1711148"/>
              <a:gd name="connsiteY9" fmla="*/ 356319 h 716793"/>
              <a:gd name="connsiteX10" fmla="*/ 1624475 w 1711148"/>
              <a:gd name="connsiteY10" fmla="*/ 253132 h 716793"/>
              <a:gd name="connsiteX11" fmla="*/ 1618125 w 1711148"/>
              <a:gd name="connsiteY11" fmla="*/ 249957 h 716793"/>
              <a:gd name="connsiteX12" fmla="*/ 1599075 w 1711148"/>
              <a:gd name="connsiteY12" fmla="*/ 280119 h 716793"/>
              <a:gd name="connsiteX13" fmla="*/ 1513350 w 1711148"/>
              <a:gd name="connsiteY13" fmla="*/ 302344 h 716793"/>
              <a:gd name="connsiteX14" fmla="*/ 1375238 w 1711148"/>
              <a:gd name="connsiteY14" fmla="*/ 365844 h 716793"/>
              <a:gd name="connsiteX15" fmla="*/ 1187913 w 1711148"/>
              <a:gd name="connsiteY15" fmla="*/ 413469 h 716793"/>
              <a:gd name="connsiteX16" fmla="*/ 1037100 w 1711148"/>
              <a:gd name="connsiteY16" fmla="*/ 456332 h 716793"/>
              <a:gd name="connsiteX17" fmla="*/ 938675 w 1711148"/>
              <a:gd name="connsiteY17" fmla="*/ 457919 h 716793"/>
              <a:gd name="connsiteX18" fmla="*/ 795800 w 1711148"/>
              <a:gd name="connsiteY18" fmla="*/ 445219 h 716793"/>
              <a:gd name="connsiteX19" fmla="*/ 749763 w 1711148"/>
              <a:gd name="connsiteY19" fmla="*/ 435694 h 716793"/>
              <a:gd name="connsiteX20" fmla="*/ 737063 w 1711148"/>
              <a:gd name="connsiteY20" fmla="*/ 405532 h 716793"/>
              <a:gd name="connsiteX21" fmla="*/ 743413 w 1711148"/>
              <a:gd name="connsiteY21" fmla="*/ 353144 h 716793"/>
              <a:gd name="connsiteX22" fmla="*/ 737063 w 1711148"/>
              <a:gd name="connsiteY22" fmla="*/ 234082 h 716793"/>
              <a:gd name="connsiteX23" fmla="*/ 724363 w 1711148"/>
              <a:gd name="connsiteY23" fmla="*/ 173757 h 716793"/>
              <a:gd name="connsiteX24" fmla="*/ 670388 w 1711148"/>
              <a:gd name="connsiteY24" fmla="*/ 102319 h 716793"/>
              <a:gd name="connsiteX25" fmla="*/ 624350 w 1711148"/>
              <a:gd name="connsiteY25" fmla="*/ 51519 h 716793"/>
              <a:gd name="connsiteX26" fmla="*/ 595775 w 1711148"/>
              <a:gd name="connsiteY26" fmla="*/ 34057 h 716793"/>
              <a:gd name="connsiteX27" fmla="*/ 559263 w 1711148"/>
              <a:gd name="connsiteY27" fmla="*/ 13419 h 716793"/>
              <a:gd name="connsiteX28" fmla="*/ 527513 w 1711148"/>
              <a:gd name="connsiteY28" fmla="*/ 3894 h 716793"/>
              <a:gd name="connsiteX29" fmla="*/ 510050 w 1711148"/>
              <a:gd name="connsiteY29" fmla="*/ 2307 h 716793"/>
              <a:gd name="connsiteX30" fmla="*/ 500525 w 1711148"/>
              <a:gd name="connsiteY30" fmla="*/ 719 h 716793"/>
              <a:gd name="connsiteX31" fmla="*/ 491000 w 1711148"/>
              <a:gd name="connsiteY31" fmla="*/ 15007 h 716793"/>
              <a:gd name="connsiteX32" fmla="*/ 41738 w 1711148"/>
              <a:gd name="connsiteY32" fmla="*/ 650007 h 716793"/>
              <a:gd name="connsiteX33" fmla="*/ 22688 w 1711148"/>
              <a:gd name="connsiteY33" fmla="*/ 675407 h 716793"/>
              <a:gd name="connsiteX34" fmla="*/ 68725 w 1711148"/>
              <a:gd name="connsiteY34" fmla="*/ 699219 h 716793"/>
              <a:gd name="connsiteX35" fmla="*/ 105238 w 1711148"/>
              <a:gd name="connsiteY35" fmla="*/ 716682 h 716793"/>
              <a:gd name="connsiteX36" fmla="*/ 211600 w 1711148"/>
              <a:gd name="connsiteY36" fmla="*/ 707157 h 716793"/>
              <a:gd name="connsiteX37" fmla="*/ 281450 w 1711148"/>
              <a:gd name="connsiteY37" fmla="*/ 700807 h 716793"/>
              <a:gd name="connsiteX38" fmla="*/ 346538 w 1711148"/>
              <a:gd name="connsiteY38" fmla="*/ 681757 h 716793"/>
              <a:gd name="connsiteX39" fmla="*/ 414800 w 1711148"/>
              <a:gd name="connsiteY39" fmla="*/ 688107 h 716793"/>
              <a:gd name="connsiteX40" fmla="*/ 537038 w 1711148"/>
              <a:gd name="connsiteY40" fmla="*/ 673819 h 716793"/>
              <a:gd name="connsiteX41" fmla="*/ 622763 w 1711148"/>
              <a:gd name="connsiteY41" fmla="*/ 661119 h 716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711148" h="716793">
                <a:moveTo>
                  <a:pt x="622763" y="661119"/>
                </a:moveTo>
                <a:lnTo>
                  <a:pt x="852950" y="630957"/>
                </a:lnTo>
                <a:cubicBezTo>
                  <a:pt x="906660" y="623284"/>
                  <a:pt x="945025" y="615082"/>
                  <a:pt x="945025" y="615082"/>
                </a:cubicBezTo>
                <a:lnTo>
                  <a:pt x="1108538" y="586507"/>
                </a:lnTo>
                <a:cubicBezTo>
                  <a:pt x="1164894" y="575924"/>
                  <a:pt x="1233951" y="564811"/>
                  <a:pt x="1283163" y="551582"/>
                </a:cubicBezTo>
                <a:cubicBezTo>
                  <a:pt x="1332376" y="538353"/>
                  <a:pt x="1365184" y="522742"/>
                  <a:pt x="1403813" y="507132"/>
                </a:cubicBezTo>
                <a:cubicBezTo>
                  <a:pt x="1442442" y="491522"/>
                  <a:pt x="1473928" y="475117"/>
                  <a:pt x="1514938" y="457919"/>
                </a:cubicBezTo>
                <a:cubicBezTo>
                  <a:pt x="1555948" y="440721"/>
                  <a:pt x="1617860" y="420348"/>
                  <a:pt x="1649875" y="403944"/>
                </a:cubicBezTo>
                <a:cubicBezTo>
                  <a:pt x="1681890" y="387540"/>
                  <a:pt x="1699088" y="367431"/>
                  <a:pt x="1707025" y="359494"/>
                </a:cubicBezTo>
                <a:cubicBezTo>
                  <a:pt x="1714962" y="351557"/>
                  <a:pt x="1711258" y="374046"/>
                  <a:pt x="1697500" y="356319"/>
                </a:cubicBezTo>
                <a:cubicBezTo>
                  <a:pt x="1683742" y="338592"/>
                  <a:pt x="1624475" y="253132"/>
                  <a:pt x="1624475" y="253132"/>
                </a:cubicBezTo>
                <a:cubicBezTo>
                  <a:pt x="1611246" y="235405"/>
                  <a:pt x="1622358" y="245459"/>
                  <a:pt x="1618125" y="249957"/>
                </a:cubicBezTo>
                <a:cubicBezTo>
                  <a:pt x="1613892" y="254455"/>
                  <a:pt x="1616537" y="271388"/>
                  <a:pt x="1599075" y="280119"/>
                </a:cubicBezTo>
                <a:cubicBezTo>
                  <a:pt x="1581613" y="288850"/>
                  <a:pt x="1550656" y="288056"/>
                  <a:pt x="1513350" y="302344"/>
                </a:cubicBezTo>
                <a:cubicBezTo>
                  <a:pt x="1476044" y="316631"/>
                  <a:pt x="1429477" y="347323"/>
                  <a:pt x="1375238" y="365844"/>
                </a:cubicBezTo>
                <a:cubicBezTo>
                  <a:pt x="1320999" y="384365"/>
                  <a:pt x="1244269" y="398388"/>
                  <a:pt x="1187913" y="413469"/>
                </a:cubicBezTo>
                <a:cubicBezTo>
                  <a:pt x="1131557" y="428550"/>
                  <a:pt x="1078640" y="448924"/>
                  <a:pt x="1037100" y="456332"/>
                </a:cubicBezTo>
                <a:cubicBezTo>
                  <a:pt x="995560" y="463740"/>
                  <a:pt x="978892" y="459771"/>
                  <a:pt x="938675" y="457919"/>
                </a:cubicBezTo>
                <a:cubicBezTo>
                  <a:pt x="898458" y="456067"/>
                  <a:pt x="827285" y="448923"/>
                  <a:pt x="795800" y="445219"/>
                </a:cubicBezTo>
                <a:cubicBezTo>
                  <a:pt x="764315" y="441515"/>
                  <a:pt x="759552" y="442308"/>
                  <a:pt x="749763" y="435694"/>
                </a:cubicBezTo>
                <a:cubicBezTo>
                  <a:pt x="739974" y="429080"/>
                  <a:pt x="738121" y="419290"/>
                  <a:pt x="737063" y="405532"/>
                </a:cubicBezTo>
                <a:cubicBezTo>
                  <a:pt x="736005" y="391774"/>
                  <a:pt x="743413" y="381719"/>
                  <a:pt x="743413" y="353144"/>
                </a:cubicBezTo>
                <a:cubicBezTo>
                  <a:pt x="743413" y="324569"/>
                  <a:pt x="740238" y="263980"/>
                  <a:pt x="737063" y="234082"/>
                </a:cubicBezTo>
                <a:cubicBezTo>
                  <a:pt x="733888" y="204184"/>
                  <a:pt x="735475" y="195717"/>
                  <a:pt x="724363" y="173757"/>
                </a:cubicBezTo>
                <a:cubicBezTo>
                  <a:pt x="713251" y="151797"/>
                  <a:pt x="687057" y="122692"/>
                  <a:pt x="670388" y="102319"/>
                </a:cubicBezTo>
                <a:cubicBezTo>
                  <a:pt x="653719" y="81946"/>
                  <a:pt x="636786" y="62896"/>
                  <a:pt x="624350" y="51519"/>
                </a:cubicBezTo>
                <a:cubicBezTo>
                  <a:pt x="611914" y="40142"/>
                  <a:pt x="606623" y="40407"/>
                  <a:pt x="595775" y="34057"/>
                </a:cubicBezTo>
                <a:cubicBezTo>
                  <a:pt x="584927" y="27707"/>
                  <a:pt x="570640" y="18446"/>
                  <a:pt x="559263" y="13419"/>
                </a:cubicBezTo>
                <a:cubicBezTo>
                  <a:pt x="547886" y="8392"/>
                  <a:pt x="535715" y="5746"/>
                  <a:pt x="527513" y="3894"/>
                </a:cubicBezTo>
                <a:cubicBezTo>
                  <a:pt x="519311" y="2042"/>
                  <a:pt x="514548" y="2836"/>
                  <a:pt x="510050" y="2307"/>
                </a:cubicBezTo>
                <a:cubicBezTo>
                  <a:pt x="505552" y="1778"/>
                  <a:pt x="503700" y="-1398"/>
                  <a:pt x="500525" y="719"/>
                </a:cubicBezTo>
                <a:cubicBezTo>
                  <a:pt x="497350" y="2836"/>
                  <a:pt x="491000" y="15007"/>
                  <a:pt x="491000" y="15007"/>
                </a:cubicBezTo>
                <a:lnTo>
                  <a:pt x="41738" y="650007"/>
                </a:lnTo>
                <a:cubicBezTo>
                  <a:pt x="-36314" y="760074"/>
                  <a:pt x="18190" y="667205"/>
                  <a:pt x="22688" y="675407"/>
                </a:cubicBezTo>
                <a:cubicBezTo>
                  <a:pt x="27186" y="683609"/>
                  <a:pt x="54967" y="692340"/>
                  <a:pt x="68725" y="699219"/>
                </a:cubicBezTo>
                <a:cubicBezTo>
                  <a:pt x="82483" y="706098"/>
                  <a:pt x="81426" y="715359"/>
                  <a:pt x="105238" y="716682"/>
                </a:cubicBezTo>
                <a:cubicBezTo>
                  <a:pt x="129050" y="718005"/>
                  <a:pt x="211600" y="707157"/>
                  <a:pt x="211600" y="707157"/>
                </a:cubicBezTo>
                <a:cubicBezTo>
                  <a:pt x="240969" y="704511"/>
                  <a:pt x="258960" y="705040"/>
                  <a:pt x="281450" y="700807"/>
                </a:cubicBezTo>
                <a:cubicBezTo>
                  <a:pt x="303940" y="696574"/>
                  <a:pt x="324313" y="683874"/>
                  <a:pt x="346538" y="681757"/>
                </a:cubicBezTo>
                <a:cubicBezTo>
                  <a:pt x="368763" y="679640"/>
                  <a:pt x="383050" y="689430"/>
                  <a:pt x="414800" y="688107"/>
                </a:cubicBezTo>
                <a:cubicBezTo>
                  <a:pt x="446550" y="686784"/>
                  <a:pt x="505817" y="676465"/>
                  <a:pt x="537038" y="673819"/>
                </a:cubicBezTo>
                <a:cubicBezTo>
                  <a:pt x="568259" y="671173"/>
                  <a:pt x="570111" y="668263"/>
                  <a:pt x="622763" y="661119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0" name="Freeform: Shape 449">
            <a:extLst>
              <a:ext uri="{FF2B5EF4-FFF2-40B4-BE49-F238E27FC236}">
                <a16:creationId xmlns:a16="http://schemas.microsoft.com/office/drawing/2014/main" id="{8C7E60BE-F558-4ADD-9E66-65B853574D61}"/>
              </a:ext>
            </a:extLst>
          </p:cNvPr>
          <p:cNvSpPr/>
          <p:nvPr/>
        </p:nvSpPr>
        <p:spPr>
          <a:xfrm rot="405879">
            <a:off x="5106039" y="5490153"/>
            <a:ext cx="506487" cy="126713"/>
          </a:xfrm>
          <a:custGeom>
            <a:avLst/>
            <a:gdLst>
              <a:gd name="connsiteX0" fmla="*/ 655169 w 655597"/>
              <a:gd name="connsiteY0" fmla="*/ 8214 h 168951"/>
              <a:gd name="connsiteX1" fmla="*/ 558331 w 655597"/>
              <a:gd name="connsiteY1" fmla="*/ 8214 h 168951"/>
              <a:gd name="connsiteX2" fmla="*/ 483719 w 655597"/>
              <a:gd name="connsiteY2" fmla="*/ 33614 h 168951"/>
              <a:gd name="connsiteX3" fmla="*/ 434506 w 655597"/>
              <a:gd name="connsiteY3" fmla="*/ 277 h 168951"/>
              <a:gd name="connsiteX4" fmla="*/ 383706 w 655597"/>
              <a:gd name="connsiteY4" fmla="*/ 19327 h 168951"/>
              <a:gd name="connsiteX5" fmla="*/ 350369 w 655597"/>
              <a:gd name="connsiteY5" fmla="*/ 47902 h 168951"/>
              <a:gd name="connsiteX6" fmla="*/ 270994 w 655597"/>
              <a:gd name="connsiteY6" fmla="*/ 71714 h 168951"/>
              <a:gd name="connsiteX7" fmla="*/ 139231 w 655597"/>
              <a:gd name="connsiteY7" fmla="*/ 90764 h 168951"/>
              <a:gd name="connsiteX8" fmla="*/ 66206 w 655597"/>
              <a:gd name="connsiteY8" fmla="*/ 54252 h 168951"/>
              <a:gd name="connsiteX9" fmla="*/ 47156 w 655597"/>
              <a:gd name="connsiteY9" fmla="*/ 5039 h 168951"/>
              <a:gd name="connsiteX10" fmla="*/ 24931 w 655597"/>
              <a:gd name="connsiteY10" fmla="*/ 55839 h 168951"/>
              <a:gd name="connsiteX11" fmla="*/ 7469 w 655597"/>
              <a:gd name="connsiteY11" fmla="*/ 93939 h 168951"/>
              <a:gd name="connsiteX12" fmla="*/ 156694 w 655597"/>
              <a:gd name="connsiteY12" fmla="*/ 168552 h 168951"/>
              <a:gd name="connsiteX13" fmla="*/ 280519 w 655597"/>
              <a:gd name="connsiteY13" fmla="*/ 124102 h 168951"/>
              <a:gd name="connsiteX14" fmla="*/ 388469 w 655597"/>
              <a:gd name="connsiteY14" fmla="*/ 135214 h 168951"/>
              <a:gd name="connsiteX15" fmla="*/ 469431 w 655597"/>
              <a:gd name="connsiteY15" fmla="*/ 128864 h 168951"/>
              <a:gd name="connsiteX16" fmla="*/ 494831 w 655597"/>
              <a:gd name="connsiteY16" fmla="*/ 95527 h 168951"/>
              <a:gd name="connsiteX17" fmla="*/ 590081 w 655597"/>
              <a:gd name="connsiteY17" fmla="*/ 73302 h 168951"/>
              <a:gd name="connsiteX18" fmla="*/ 655169 w 655597"/>
              <a:gd name="connsiteY18" fmla="*/ 8214 h 168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55597" h="168951">
                <a:moveTo>
                  <a:pt x="655169" y="8214"/>
                </a:moveTo>
                <a:cubicBezTo>
                  <a:pt x="649877" y="-2634"/>
                  <a:pt x="586906" y="3981"/>
                  <a:pt x="558331" y="8214"/>
                </a:cubicBezTo>
                <a:cubicBezTo>
                  <a:pt x="529756" y="12447"/>
                  <a:pt x="504357" y="34937"/>
                  <a:pt x="483719" y="33614"/>
                </a:cubicBezTo>
                <a:cubicBezTo>
                  <a:pt x="463081" y="32291"/>
                  <a:pt x="451175" y="2658"/>
                  <a:pt x="434506" y="277"/>
                </a:cubicBezTo>
                <a:cubicBezTo>
                  <a:pt x="417837" y="-2104"/>
                  <a:pt x="397729" y="11389"/>
                  <a:pt x="383706" y="19327"/>
                </a:cubicBezTo>
                <a:cubicBezTo>
                  <a:pt x="369683" y="27265"/>
                  <a:pt x="369154" y="39171"/>
                  <a:pt x="350369" y="47902"/>
                </a:cubicBezTo>
                <a:cubicBezTo>
                  <a:pt x="331584" y="56633"/>
                  <a:pt x="306184" y="64570"/>
                  <a:pt x="270994" y="71714"/>
                </a:cubicBezTo>
                <a:cubicBezTo>
                  <a:pt x="235804" y="78858"/>
                  <a:pt x="173362" y="93674"/>
                  <a:pt x="139231" y="90764"/>
                </a:cubicBezTo>
                <a:cubicBezTo>
                  <a:pt x="105100" y="87854"/>
                  <a:pt x="81552" y="68540"/>
                  <a:pt x="66206" y="54252"/>
                </a:cubicBezTo>
                <a:cubicBezTo>
                  <a:pt x="50860" y="39965"/>
                  <a:pt x="54035" y="4775"/>
                  <a:pt x="47156" y="5039"/>
                </a:cubicBezTo>
                <a:cubicBezTo>
                  <a:pt x="40277" y="5303"/>
                  <a:pt x="31546" y="41022"/>
                  <a:pt x="24931" y="55839"/>
                </a:cubicBezTo>
                <a:cubicBezTo>
                  <a:pt x="18316" y="70656"/>
                  <a:pt x="-14491" y="75154"/>
                  <a:pt x="7469" y="93939"/>
                </a:cubicBezTo>
                <a:cubicBezTo>
                  <a:pt x="29429" y="112724"/>
                  <a:pt x="111186" y="163525"/>
                  <a:pt x="156694" y="168552"/>
                </a:cubicBezTo>
                <a:cubicBezTo>
                  <a:pt x="202202" y="173579"/>
                  <a:pt x="241890" y="129658"/>
                  <a:pt x="280519" y="124102"/>
                </a:cubicBezTo>
                <a:cubicBezTo>
                  <a:pt x="319148" y="118546"/>
                  <a:pt x="356984" y="134420"/>
                  <a:pt x="388469" y="135214"/>
                </a:cubicBezTo>
                <a:cubicBezTo>
                  <a:pt x="419954" y="136008"/>
                  <a:pt x="451704" y="135479"/>
                  <a:pt x="469431" y="128864"/>
                </a:cubicBezTo>
                <a:cubicBezTo>
                  <a:pt x="487158" y="122250"/>
                  <a:pt x="474723" y="104787"/>
                  <a:pt x="494831" y="95527"/>
                </a:cubicBezTo>
                <a:cubicBezTo>
                  <a:pt x="514939" y="86267"/>
                  <a:pt x="564681" y="85473"/>
                  <a:pt x="590081" y="73302"/>
                </a:cubicBezTo>
                <a:cubicBezTo>
                  <a:pt x="615481" y="61131"/>
                  <a:pt x="660461" y="19062"/>
                  <a:pt x="655169" y="82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1" name="Freeform: Shape 450">
            <a:extLst>
              <a:ext uri="{FF2B5EF4-FFF2-40B4-BE49-F238E27FC236}">
                <a16:creationId xmlns:a16="http://schemas.microsoft.com/office/drawing/2014/main" id="{EB3775A4-80AD-4B57-963A-1F0A2D9DA3A0}"/>
              </a:ext>
            </a:extLst>
          </p:cNvPr>
          <p:cNvSpPr/>
          <p:nvPr/>
        </p:nvSpPr>
        <p:spPr>
          <a:xfrm>
            <a:off x="5257558" y="5120994"/>
            <a:ext cx="328760" cy="309563"/>
          </a:xfrm>
          <a:custGeom>
            <a:avLst/>
            <a:gdLst>
              <a:gd name="connsiteX0" fmla="*/ 218720 w 438346"/>
              <a:gd name="connsiteY0" fmla="*/ 4466 h 412750"/>
              <a:gd name="connsiteX1" fmla="*/ 317145 w 438346"/>
              <a:gd name="connsiteY1" fmla="*/ 52091 h 412750"/>
              <a:gd name="connsiteX2" fmla="*/ 413982 w 438346"/>
              <a:gd name="connsiteY2" fmla="*/ 147341 h 412750"/>
              <a:gd name="connsiteX3" fmla="*/ 409220 w 438346"/>
              <a:gd name="connsiteY3" fmla="*/ 212429 h 412750"/>
              <a:gd name="connsiteX4" fmla="*/ 433032 w 438346"/>
              <a:gd name="connsiteY4" fmla="*/ 358479 h 412750"/>
              <a:gd name="connsiteX5" fmla="*/ 431445 w 438346"/>
              <a:gd name="connsiteY5" fmla="*/ 412454 h 412750"/>
              <a:gd name="connsiteX6" fmla="*/ 360007 w 438346"/>
              <a:gd name="connsiteY6" fmla="*/ 377529 h 412750"/>
              <a:gd name="connsiteX7" fmla="*/ 315557 w 438346"/>
              <a:gd name="connsiteY7" fmla="*/ 321966 h 412750"/>
              <a:gd name="connsiteX8" fmla="*/ 247295 w 438346"/>
              <a:gd name="connsiteY8" fmla="*/ 301329 h 412750"/>
              <a:gd name="connsiteX9" fmla="*/ 182207 w 438346"/>
              <a:gd name="connsiteY9" fmla="*/ 317204 h 412750"/>
              <a:gd name="connsiteX10" fmla="*/ 75845 w 438346"/>
              <a:gd name="connsiteY10" fmla="*/ 301329 h 412750"/>
              <a:gd name="connsiteX11" fmla="*/ 10757 w 438346"/>
              <a:gd name="connsiteY11" fmla="*/ 317204 h 412750"/>
              <a:gd name="connsiteX12" fmla="*/ 10757 w 438346"/>
              <a:gd name="connsiteY12" fmla="*/ 291804 h 412750"/>
              <a:gd name="connsiteX13" fmla="*/ 115532 w 438346"/>
              <a:gd name="connsiteY13" fmla="*/ 161629 h 412750"/>
              <a:gd name="connsiteX14" fmla="*/ 218720 w 438346"/>
              <a:gd name="connsiteY14" fmla="*/ 4466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8346" h="412750">
                <a:moveTo>
                  <a:pt x="218720" y="4466"/>
                </a:moveTo>
                <a:cubicBezTo>
                  <a:pt x="252322" y="-13790"/>
                  <a:pt x="284601" y="28279"/>
                  <a:pt x="317145" y="52091"/>
                </a:cubicBezTo>
                <a:cubicBezTo>
                  <a:pt x="349689" y="75903"/>
                  <a:pt x="398636" y="120618"/>
                  <a:pt x="413982" y="147341"/>
                </a:cubicBezTo>
                <a:cubicBezTo>
                  <a:pt x="429328" y="174064"/>
                  <a:pt x="406045" y="177239"/>
                  <a:pt x="409220" y="212429"/>
                </a:cubicBezTo>
                <a:cubicBezTo>
                  <a:pt x="412395" y="247619"/>
                  <a:pt x="429328" y="325141"/>
                  <a:pt x="433032" y="358479"/>
                </a:cubicBezTo>
                <a:cubicBezTo>
                  <a:pt x="436736" y="391817"/>
                  <a:pt x="443616" y="409279"/>
                  <a:pt x="431445" y="412454"/>
                </a:cubicBezTo>
                <a:cubicBezTo>
                  <a:pt x="419274" y="415629"/>
                  <a:pt x="379322" y="392610"/>
                  <a:pt x="360007" y="377529"/>
                </a:cubicBezTo>
                <a:cubicBezTo>
                  <a:pt x="340692" y="362448"/>
                  <a:pt x="334342" y="334666"/>
                  <a:pt x="315557" y="321966"/>
                </a:cubicBezTo>
                <a:cubicBezTo>
                  <a:pt x="296772" y="309266"/>
                  <a:pt x="269520" y="302123"/>
                  <a:pt x="247295" y="301329"/>
                </a:cubicBezTo>
                <a:cubicBezTo>
                  <a:pt x="225070" y="300535"/>
                  <a:pt x="210782" y="317204"/>
                  <a:pt x="182207" y="317204"/>
                </a:cubicBezTo>
                <a:cubicBezTo>
                  <a:pt x="153632" y="317204"/>
                  <a:pt x="104420" y="301329"/>
                  <a:pt x="75845" y="301329"/>
                </a:cubicBezTo>
                <a:cubicBezTo>
                  <a:pt x="47270" y="301329"/>
                  <a:pt x="21605" y="318791"/>
                  <a:pt x="10757" y="317204"/>
                </a:cubicBezTo>
                <a:cubicBezTo>
                  <a:pt x="-91" y="315617"/>
                  <a:pt x="-6705" y="317733"/>
                  <a:pt x="10757" y="291804"/>
                </a:cubicBezTo>
                <a:cubicBezTo>
                  <a:pt x="28219" y="265875"/>
                  <a:pt x="83253" y="204492"/>
                  <a:pt x="115532" y="161629"/>
                </a:cubicBezTo>
                <a:cubicBezTo>
                  <a:pt x="147811" y="118767"/>
                  <a:pt x="185118" y="22722"/>
                  <a:pt x="218720" y="446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2" name="Freeform: Shape 451">
            <a:extLst>
              <a:ext uri="{FF2B5EF4-FFF2-40B4-BE49-F238E27FC236}">
                <a16:creationId xmlns:a16="http://schemas.microsoft.com/office/drawing/2014/main" id="{0EE06320-2FCE-4C52-B2D7-BA3EAAB35CF3}"/>
              </a:ext>
            </a:extLst>
          </p:cNvPr>
          <p:cNvSpPr/>
          <p:nvPr/>
        </p:nvSpPr>
        <p:spPr>
          <a:xfrm rot="152692">
            <a:off x="5338575" y="5157741"/>
            <a:ext cx="198129" cy="198572"/>
          </a:xfrm>
          <a:custGeom>
            <a:avLst/>
            <a:gdLst>
              <a:gd name="connsiteX0" fmla="*/ 218720 w 438346"/>
              <a:gd name="connsiteY0" fmla="*/ 4466 h 412750"/>
              <a:gd name="connsiteX1" fmla="*/ 317145 w 438346"/>
              <a:gd name="connsiteY1" fmla="*/ 52091 h 412750"/>
              <a:gd name="connsiteX2" fmla="*/ 413982 w 438346"/>
              <a:gd name="connsiteY2" fmla="*/ 147341 h 412750"/>
              <a:gd name="connsiteX3" fmla="*/ 409220 w 438346"/>
              <a:gd name="connsiteY3" fmla="*/ 212429 h 412750"/>
              <a:gd name="connsiteX4" fmla="*/ 433032 w 438346"/>
              <a:gd name="connsiteY4" fmla="*/ 358479 h 412750"/>
              <a:gd name="connsiteX5" fmla="*/ 431445 w 438346"/>
              <a:gd name="connsiteY5" fmla="*/ 412454 h 412750"/>
              <a:gd name="connsiteX6" fmla="*/ 360007 w 438346"/>
              <a:gd name="connsiteY6" fmla="*/ 377529 h 412750"/>
              <a:gd name="connsiteX7" fmla="*/ 315557 w 438346"/>
              <a:gd name="connsiteY7" fmla="*/ 321966 h 412750"/>
              <a:gd name="connsiteX8" fmla="*/ 247295 w 438346"/>
              <a:gd name="connsiteY8" fmla="*/ 301329 h 412750"/>
              <a:gd name="connsiteX9" fmla="*/ 182207 w 438346"/>
              <a:gd name="connsiteY9" fmla="*/ 317204 h 412750"/>
              <a:gd name="connsiteX10" fmla="*/ 75845 w 438346"/>
              <a:gd name="connsiteY10" fmla="*/ 301329 h 412750"/>
              <a:gd name="connsiteX11" fmla="*/ 10757 w 438346"/>
              <a:gd name="connsiteY11" fmla="*/ 317204 h 412750"/>
              <a:gd name="connsiteX12" fmla="*/ 10757 w 438346"/>
              <a:gd name="connsiteY12" fmla="*/ 291804 h 412750"/>
              <a:gd name="connsiteX13" fmla="*/ 115532 w 438346"/>
              <a:gd name="connsiteY13" fmla="*/ 161629 h 412750"/>
              <a:gd name="connsiteX14" fmla="*/ 218720 w 438346"/>
              <a:gd name="connsiteY14" fmla="*/ 4466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8346" h="412750">
                <a:moveTo>
                  <a:pt x="218720" y="4466"/>
                </a:moveTo>
                <a:cubicBezTo>
                  <a:pt x="252322" y="-13790"/>
                  <a:pt x="284601" y="28279"/>
                  <a:pt x="317145" y="52091"/>
                </a:cubicBezTo>
                <a:cubicBezTo>
                  <a:pt x="349689" y="75903"/>
                  <a:pt x="398636" y="120618"/>
                  <a:pt x="413982" y="147341"/>
                </a:cubicBezTo>
                <a:cubicBezTo>
                  <a:pt x="429328" y="174064"/>
                  <a:pt x="406045" y="177239"/>
                  <a:pt x="409220" y="212429"/>
                </a:cubicBezTo>
                <a:cubicBezTo>
                  <a:pt x="412395" y="247619"/>
                  <a:pt x="429328" y="325141"/>
                  <a:pt x="433032" y="358479"/>
                </a:cubicBezTo>
                <a:cubicBezTo>
                  <a:pt x="436736" y="391817"/>
                  <a:pt x="443616" y="409279"/>
                  <a:pt x="431445" y="412454"/>
                </a:cubicBezTo>
                <a:cubicBezTo>
                  <a:pt x="419274" y="415629"/>
                  <a:pt x="379322" y="392610"/>
                  <a:pt x="360007" y="377529"/>
                </a:cubicBezTo>
                <a:cubicBezTo>
                  <a:pt x="340692" y="362448"/>
                  <a:pt x="334342" y="334666"/>
                  <a:pt x="315557" y="321966"/>
                </a:cubicBezTo>
                <a:cubicBezTo>
                  <a:pt x="296772" y="309266"/>
                  <a:pt x="269520" y="302123"/>
                  <a:pt x="247295" y="301329"/>
                </a:cubicBezTo>
                <a:cubicBezTo>
                  <a:pt x="225070" y="300535"/>
                  <a:pt x="210782" y="317204"/>
                  <a:pt x="182207" y="317204"/>
                </a:cubicBezTo>
                <a:cubicBezTo>
                  <a:pt x="153632" y="317204"/>
                  <a:pt x="104420" y="301329"/>
                  <a:pt x="75845" y="301329"/>
                </a:cubicBezTo>
                <a:cubicBezTo>
                  <a:pt x="47270" y="301329"/>
                  <a:pt x="21605" y="318791"/>
                  <a:pt x="10757" y="317204"/>
                </a:cubicBezTo>
                <a:cubicBezTo>
                  <a:pt x="-91" y="315617"/>
                  <a:pt x="-6705" y="317733"/>
                  <a:pt x="10757" y="291804"/>
                </a:cubicBezTo>
                <a:cubicBezTo>
                  <a:pt x="28219" y="265875"/>
                  <a:pt x="83253" y="204492"/>
                  <a:pt x="115532" y="161629"/>
                </a:cubicBezTo>
                <a:cubicBezTo>
                  <a:pt x="147811" y="118767"/>
                  <a:pt x="185118" y="22722"/>
                  <a:pt x="218720" y="44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3" name="Freeform: Shape 452">
            <a:extLst>
              <a:ext uri="{FF2B5EF4-FFF2-40B4-BE49-F238E27FC236}">
                <a16:creationId xmlns:a16="http://schemas.microsoft.com/office/drawing/2014/main" id="{7222CC98-F8AD-46A1-BE27-60AD741596DF}"/>
              </a:ext>
            </a:extLst>
          </p:cNvPr>
          <p:cNvSpPr/>
          <p:nvPr/>
        </p:nvSpPr>
        <p:spPr>
          <a:xfrm>
            <a:off x="5930284" y="4827571"/>
            <a:ext cx="597694" cy="773906"/>
          </a:xfrm>
          <a:custGeom>
            <a:avLst/>
            <a:gdLst>
              <a:gd name="connsiteX0" fmla="*/ 0 w 796925"/>
              <a:gd name="connsiteY0" fmla="*/ 0 h 1031875"/>
              <a:gd name="connsiteX1" fmla="*/ 796925 w 796925"/>
              <a:gd name="connsiteY1" fmla="*/ 1031875 h 103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6925" h="1031875">
                <a:moveTo>
                  <a:pt x="0" y="0"/>
                </a:moveTo>
                <a:lnTo>
                  <a:pt x="796925" y="1031875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54" name="Freeform: Shape 453">
            <a:extLst>
              <a:ext uri="{FF2B5EF4-FFF2-40B4-BE49-F238E27FC236}">
                <a16:creationId xmlns:a16="http://schemas.microsoft.com/office/drawing/2014/main" id="{CD373A44-D46D-44F3-B82D-286CCB300FDE}"/>
              </a:ext>
            </a:extLst>
          </p:cNvPr>
          <p:cNvSpPr/>
          <p:nvPr/>
        </p:nvSpPr>
        <p:spPr>
          <a:xfrm>
            <a:off x="4978857" y="4817361"/>
            <a:ext cx="626027" cy="860468"/>
          </a:xfrm>
          <a:custGeom>
            <a:avLst/>
            <a:gdLst>
              <a:gd name="connsiteX0" fmla="*/ 842963 w 842963"/>
              <a:gd name="connsiteY0" fmla="*/ 0 h 1139825"/>
              <a:gd name="connsiteX1" fmla="*/ 0 w 842963"/>
              <a:gd name="connsiteY1" fmla="*/ 1139825 h 1139825"/>
              <a:gd name="connsiteX2" fmla="*/ 0 w 842963"/>
              <a:gd name="connsiteY2" fmla="*/ 1139825 h 113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2963" h="1139825">
                <a:moveTo>
                  <a:pt x="842963" y="0"/>
                </a:moveTo>
                <a:lnTo>
                  <a:pt x="0" y="1139825"/>
                </a:lnTo>
                <a:lnTo>
                  <a:pt x="0" y="1139825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55" name="Freeform: Shape 454">
            <a:extLst>
              <a:ext uri="{FF2B5EF4-FFF2-40B4-BE49-F238E27FC236}">
                <a16:creationId xmlns:a16="http://schemas.microsoft.com/office/drawing/2014/main" id="{BD861A19-87B1-47B6-89FE-7B2AB5CA8C05}"/>
              </a:ext>
            </a:extLst>
          </p:cNvPr>
          <p:cNvSpPr/>
          <p:nvPr/>
        </p:nvSpPr>
        <p:spPr>
          <a:xfrm rot="11888961">
            <a:off x="5510402" y="1233479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56" name="Freeform: Shape 455">
            <a:extLst>
              <a:ext uri="{FF2B5EF4-FFF2-40B4-BE49-F238E27FC236}">
                <a16:creationId xmlns:a16="http://schemas.microsoft.com/office/drawing/2014/main" id="{A7399C22-F092-476E-9506-C017A36604FE}"/>
              </a:ext>
            </a:extLst>
          </p:cNvPr>
          <p:cNvSpPr/>
          <p:nvPr/>
        </p:nvSpPr>
        <p:spPr>
          <a:xfrm>
            <a:off x="5892090" y="1408046"/>
            <a:ext cx="169973" cy="64190"/>
          </a:xfrm>
          <a:custGeom>
            <a:avLst/>
            <a:gdLst>
              <a:gd name="connsiteX0" fmla="*/ 13246 w 226631"/>
              <a:gd name="connsiteY0" fmla="*/ 620 h 85587"/>
              <a:gd name="connsiteX1" fmla="*/ 29121 w 226631"/>
              <a:gd name="connsiteY1" fmla="*/ 78407 h 85587"/>
              <a:gd name="connsiteX2" fmla="*/ 105321 w 226631"/>
              <a:gd name="connsiteY2" fmla="*/ 45070 h 85587"/>
              <a:gd name="connsiteX3" fmla="*/ 132308 w 226631"/>
              <a:gd name="connsiteY3" fmla="*/ 45070 h 85587"/>
              <a:gd name="connsiteX4" fmla="*/ 173583 w 226631"/>
              <a:gd name="connsiteY4" fmla="*/ 73645 h 85587"/>
              <a:gd name="connsiteX5" fmla="*/ 186283 w 226631"/>
              <a:gd name="connsiteY5" fmla="*/ 84757 h 85587"/>
              <a:gd name="connsiteX6" fmla="*/ 200571 w 226631"/>
              <a:gd name="connsiteY6" fmla="*/ 53007 h 85587"/>
              <a:gd name="connsiteX7" fmla="*/ 216446 w 226631"/>
              <a:gd name="connsiteY7" fmla="*/ 41895 h 85587"/>
              <a:gd name="connsiteX8" fmla="*/ 13246 w 226631"/>
              <a:gd name="connsiteY8" fmla="*/ 620 h 8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631" h="85587">
                <a:moveTo>
                  <a:pt x="13246" y="620"/>
                </a:moveTo>
                <a:cubicBezTo>
                  <a:pt x="-17975" y="6705"/>
                  <a:pt x="13775" y="70999"/>
                  <a:pt x="29121" y="78407"/>
                </a:cubicBezTo>
                <a:cubicBezTo>
                  <a:pt x="44467" y="85815"/>
                  <a:pt x="88123" y="50626"/>
                  <a:pt x="105321" y="45070"/>
                </a:cubicBezTo>
                <a:cubicBezTo>
                  <a:pt x="122519" y="39514"/>
                  <a:pt x="120931" y="40308"/>
                  <a:pt x="132308" y="45070"/>
                </a:cubicBezTo>
                <a:cubicBezTo>
                  <a:pt x="143685" y="49832"/>
                  <a:pt x="164587" y="67030"/>
                  <a:pt x="173583" y="73645"/>
                </a:cubicBezTo>
                <a:cubicBezTo>
                  <a:pt x="182579" y="80260"/>
                  <a:pt x="181785" y="88197"/>
                  <a:pt x="186283" y="84757"/>
                </a:cubicBezTo>
                <a:cubicBezTo>
                  <a:pt x="190781" y="81317"/>
                  <a:pt x="195544" y="60151"/>
                  <a:pt x="200571" y="53007"/>
                </a:cubicBezTo>
                <a:cubicBezTo>
                  <a:pt x="205598" y="45863"/>
                  <a:pt x="244757" y="48774"/>
                  <a:pt x="216446" y="41895"/>
                </a:cubicBezTo>
                <a:cubicBezTo>
                  <a:pt x="188135" y="35016"/>
                  <a:pt x="44467" y="-5465"/>
                  <a:pt x="13246" y="6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7" name="Freeform: Shape 456">
            <a:extLst>
              <a:ext uri="{FF2B5EF4-FFF2-40B4-BE49-F238E27FC236}">
                <a16:creationId xmlns:a16="http://schemas.microsoft.com/office/drawing/2014/main" id="{7D0D7BB9-3407-430C-A97D-BC03AE3C3120}"/>
              </a:ext>
            </a:extLst>
          </p:cNvPr>
          <p:cNvSpPr/>
          <p:nvPr/>
        </p:nvSpPr>
        <p:spPr>
          <a:xfrm>
            <a:off x="5898120" y="5256583"/>
            <a:ext cx="169973" cy="64190"/>
          </a:xfrm>
          <a:custGeom>
            <a:avLst/>
            <a:gdLst>
              <a:gd name="connsiteX0" fmla="*/ 13246 w 226631"/>
              <a:gd name="connsiteY0" fmla="*/ 620 h 85587"/>
              <a:gd name="connsiteX1" fmla="*/ 29121 w 226631"/>
              <a:gd name="connsiteY1" fmla="*/ 78407 h 85587"/>
              <a:gd name="connsiteX2" fmla="*/ 105321 w 226631"/>
              <a:gd name="connsiteY2" fmla="*/ 45070 h 85587"/>
              <a:gd name="connsiteX3" fmla="*/ 132308 w 226631"/>
              <a:gd name="connsiteY3" fmla="*/ 45070 h 85587"/>
              <a:gd name="connsiteX4" fmla="*/ 173583 w 226631"/>
              <a:gd name="connsiteY4" fmla="*/ 73645 h 85587"/>
              <a:gd name="connsiteX5" fmla="*/ 186283 w 226631"/>
              <a:gd name="connsiteY5" fmla="*/ 84757 h 85587"/>
              <a:gd name="connsiteX6" fmla="*/ 200571 w 226631"/>
              <a:gd name="connsiteY6" fmla="*/ 53007 h 85587"/>
              <a:gd name="connsiteX7" fmla="*/ 216446 w 226631"/>
              <a:gd name="connsiteY7" fmla="*/ 41895 h 85587"/>
              <a:gd name="connsiteX8" fmla="*/ 13246 w 226631"/>
              <a:gd name="connsiteY8" fmla="*/ 620 h 8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631" h="85587">
                <a:moveTo>
                  <a:pt x="13246" y="620"/>
                </a:moveTo>
                <a:cubicBezTo>
                  <a:pt x="-17975" y="6705"/>
                  <a:pt x="13775" y="70999"/>
                  <a:pt x="29121" y="78407"/>
                </a:cubicBezTo>
                <a:cubicBezTo>
                  <a:pt x="44467" y="85815"/>
                  <a:pt x="88123" y="50626"/>
                  <a:pt x="105321" y="45070"/>
                </a:cubicBezTo>
                <a:cubicBezTo>
                  <a:pt x="122519" y="39514"/>
                  <a:pt x="120931" y="40308"/>
                  <a:pt x="132308" y="45070"/>
                </a:cubicBezTo>
                <a:cubicBezTo>
                  <a:pt x="143685" y="49832"/>
                  <a:pt x="164587" y="67030"/>
                  <a:pt x="173583" y="73645"/>
                </a:cubicBezTo>
                <a:cubicBezTo>
                  <a:pt x="182579" y="80260"/>
                  <a:pt x="181785" y="88197"/>
                  <a:pt x="186283" y="84757"/>
                </a:cubicBezTo>
                <a:cubicBezTo>
                  <a:pt x="190781" y="81317"/>
                  <a:pt x="195544" y="60151"/>
                  <a:pt x="200571" y="53007"/>
                </a:cubicBezTo>
                <a:cubicBezTo>
                  <a:pt x="205598" y="45863"/>
                  <a:pt x="244757" y="48774"/>
                  <a:pt x="216446" y="41895"/>
                </a:cubicBezTo>
                <a:cubicBezTo>
                  <a:pt x="188135" y="35016"/>
                  <a:pt x="44467" y="-5465"/>
                  <a:pt x="13246" y="6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458" name="Freeform: Shape 457">
            <a:extLst>
              <a:ext uri="{FF2B5EF4-FFF2-40B4-BE49-F238E27FC236}">
                <a16:creationId xmlns:a16="http://schemas.microsoft.com/office/drawing/2014/main" id="{69940165-C42C-4B37-A99D-B1A6C71FADF0}"/>
              </a:ext>
            </a:extLst>
          </p:cNvPr>
          <p:cNvSpPr/>
          <p:nvPr/>
        </p:nvSpPr>
        <p:spPr>
          <a:xfrm rot="11837424">
            <a:off x="5506349" y="5082085"/>
            <a:ext cx="175351" cy="34289"/>
          </a:xfrm>
          <a:custGeom>
            <a:avLst/>
            <a:gdLst>
              <a:gd name="connsiteX0" fmla="*/ 336 w 179723"/>
              <a:gd name="connsiteY0" fmla="*/ 11879 h 40501"/>
              <a:gd name="connsiteX1" fmla="*/ 54311 w 179723"/>
              <a:gd name="connsiteY1" fmla="*/ 22992 h 40501"/>
              <a:gd name="connsiteX2" fmla="*/ 70186 w 179723"/>
              <a:gd name="connsiteY2" fmla="*/ 22992 h 40501"/>
              <a:gd name="connsiteX3" fmla="*/ 113048 w 179723"/>
              <a:gd name="connsiteY3" fmla="*/ 2354 h 40501"/>
              <a:gd name="connsiteX4" fmla="*/ 128923 w 179723"/>
              <a:gd name="connsiteY4" fmla="*/ 767 h 40501"/>
              <a:gd name="connsiteX5" fmla="*/ 179723 w 179723"/>
              <a:gd name="connsiteY5" fmla="*/ 767 h 40501"/>
              <a:gd name="connsiteX6" fmla="*/ 154323 w 179723"/>
              <a:gd name="connsiteY6" fmla="*/ 10292 h 40501"/>
              <a:gd name="connsiteX7" fmla="*/ 93998 w 179723"/>
              <a:gd name="connsiteY7" fmla="*/ 32517 h 40501"/>
              <a:gd name="connsiteX8" fmla="*/ 82886 w 179723"/>
              <a:gd name="connsiteY8" fmla="*/ 40454 h 40501"/>
              <a:gd name="connsiteX9" fmla="*/ 336 w 179723"/>
              <a:gd name="connsiteY9" fmla="*/ 11879 h 4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723" h="40501">
                <a:moveTo>
                  <a:pt x="336" y="11879"/>
                </a:moveTo>
                <a:cubicBezTo>
                  <a:pt x="-4426" y="8969"/>
                  <a:pt x="42669" y="21140"/>
                  <a:pt x="54311" y="22992"/>
                </a:cubicBezTo>
                <a:cubicBezTo>
                  <a:pt x="65953" y="24844"/>
                  <a:pt x="60397" y="26432"/>
                  <a:pt x="70186" y="22992"/>
                </a:cubicBezTo>
                <a:cubicBezTo>
                  <a:pt x="79976" y="19552"/>
                  <a:pt x="103259" y="6058"/>
                  <a:pt x="113048" y="2354"/>
                </a:cubicBezTo>
                <a:cubicBezTo>
                  <a:pt x="122838" y="-1350"/>
                  <a:pt x="117811" y="1031"/>
                  <a:pt x="128923" y="767"/>
                </a:cubicBezTo>
                <a:cubicBezTo>
                  <a:pt x="140035" y="503"/>
                  <a:pt x="175490" y="-820"/>
                  <a:pt x="179723" y="767"/>
                </a:cubicBezTo>
                <a:lnTo>
                  <a:pt x="154323" y="10292"/>
                </a:lnTo>
                <a:cubicBezTo>
                  <a:pt x="140036" y="15584"/>
                  <a:pt x="105904" y="27490"/>
                  <a:pt x="93998" y="32517"/>
                </a:cubicBezTo>
                <a:cubicBezTo>
                  <a:pt x="82092" y="37544"/>
                  <a:pt x="94528" y="39131"/>
                  <a:pt x="82886" y="40454"/>
                </a:cubicBezTo>
                <a:cubicBezTo>
                  <a:pt x="71244" y="41777"/>
                  <a:pt x="5098" y="14789"/>
                  <a:pt x="336" y="118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59" name="Freeform: Shape 458">
            <a:extLst>
              <a:ext uri="{FF2B5EF4-FFF2-40B4-BE49-F238E27FC236}">
                <a16:creationId xmlns:a16="http://schemas.microsoft.com/office/drawing/2014/main" id="{33821794-4288-404A-ADC9-F0F29A138E1E}"/>
              </a:ext>
            </a:extLst>
          </p:cNvPr>
          <p:cNvSpPr/>
          <p:nvPr/>
        </p:nvSpPr>
        <p:spPr>
          <a:xfrm rot="248357">
            <a:off x="5924709" y="1487089"/>
            <a:ext cx="390275" cy="157907"/>
          </a:xfrm>
          <a:custGeom>
            <a:avLst/>
            <a:gdLst>
              <a:gd name="connsiteX0" fmla="*/ 2284 w 486661"/>
              <a:gd name="connsiteY0" fmla="*/ 185372 h 185441"/>
              <a:gd name="connsiteX1" fmla="*/ 84834 w 486661"/>
              <a:gd name="connsiteY1" fmla="*/ 164734 h 185441"/>
              <a:gd name="connsiteX2" fmla="*/ 151509 w 486661"/>
              <a:gd name="connsiteY2" fmla="*/ 144097 h 185441"/>
              <a:gd name="connsiteX3" fmla="*/ 186434 w 486661"/>
              <a:gd name="connsiteY3" fmla="*/ 118697 h 185441"/>
              <a:gd name="connsiteX4" fmla="*/ 218184 w 486661"/>
              <a:gd name="connsiteY4" fmla="*/ 105997 h 185441"/>
              <a:gd name="connsiteX5" fmla="*/ 251521 w 486661"/>
              <a:gd name="connsiteY5" fmla="*/ 105997 h 185441"/>
              <a:gd name="connsiteX6" fmla="*/ 292796 w 486661"/>
              <a:gd name="connsiteY6" fmla="*/ 104409 h 185441"/>
              <a:gd name="connsiteX7" fmla="*/ 324546 w 486661"/>
              <a:gd name="connsiteY7" fmla="*/ 85359 h 185441"/>
              <a:gd name="connsiteX8" fmla="*/ 353121 w 486661"/>
              <a:gd name="connsiteY8" fmla="*/ 66309 h 185441"/>
              <a:gd name="connsiteX9" fmla="*/ 394396 w 486661"/>
              <a:gd name="connsiteY9" fmla="*/ 50434 h 185441"/>
              <a:gd name="connsiteX10" fmla="*/ 429321 w 486661"/>
              <a:gd name="connsiteY10" fmla="*/ 29797 h 185441"/>
              <a:gd name="connsiteX11" fmla="*/ 449959 w 486661"/>
              <a:gd name="connsiteY11" fmla="*/ 13922 h 185441"/>
              <a:gd name="connsiteX12" fmla="*/ 459484 w 486661"/>
              <a:gd name="connsiteY12" fmla="*/ 1222 h 185441"/>
              <a:gd name="connsiteX13" fmla="*/ 462659 w 486661"/>
              <a:gd name="connsiteY13" fmla="*/ 1222 h 185441"/>
              <a:gd name="connsiteX14" fmla="*/ 472184 w 486661"/>
              <a:gd name="connsiteY14" fmla="*/ 7572 h 185441"/>
              <a:gd name="connsiteX15" fmla="*/ 486471 w 486661"/>
              <a:gd name="connsiteY15" fmla="*/ 29797 h 185441"/>
              <a:gd name="connsiteX16" fmla="*/ 461071 w 486661"/>
              <a:gd name="connsiteY16" fmla="*/ 42497 h 185441"/>
              <a:gd name="connsiteX17" fmla="*/ 432496 w 486661"/>
              <a:gd name="connsiteY17" fmla="*/ 71072 h 185441"/>
              <a:gd name="connsiteX18" fmla="*/ 337246 w 486661"/>
              <a:gd name="connsiteY18" fmla="*/ 110759 h 185441"/>
              <a:gd name="connsiteX19" fmla="*/ 238821 w 486661"/>
              <a:gd name="connsiteY19" fmla="*/ 158384 h 185441"/>
              <a:gd name="connsiteX20" fmla="*/ 181671 w 486661"/>
              <a:gd name="connsiteY20" fmla="*/ 171084 h 185441"/>
              <a:gd name="connsiteX21" fmla="*/ 2284 w 486661"/>
              <a:gd name="connsiteY21" fmla="*/ 185372 h 185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6661" h="185441">
                <a:moveTo>
                  <a:pt x="2284" y="185372"/>
                </a:moveTo>
                <a:cubicBezTo>
                  <a:pt x="-13855" y="184314"/>
                  <a:pt x="59963" y="171613"/>
                  <a:pt x="84834" y="164734"/>
                </a:cubicBezTo>
                <a:cubicBezTo>
                  <a:pt x="109705" y="157855"/>
                  <a:pt x="134576" y="151770"/>
                  <a:pt x="151509" y="144097"/>
                </a:cubicBezTo>
                <a:cubicBezTo>
                  <a:pt x="168442" y="136424"/>
                  <a:pt x="175322" y="125047"/>
                  <a:pt x="186434" y="118697"/>
                </a:cubicBezTo>
                <a:cubicBezTo>
                  <a:pt x="197546" y="112347"/>
                  <a:pt x="207336" y="108114"/>
                  <a:pt x="218184" y="105997"/>
                </a:cubicBezTo>
                <a:cubicBezTo>
                  <a:pt x="229032" y="103880"/>
                  <a:pt x="239086" y="106262"/>
                  <a:pt x="251521" y="105997"/>
                </a:cubicBezTo>
                <a:cubicBezTo>
                  <a:pt x="263956" y="105732"/>
                  <a:pt x="280625" y="107849"/>
                  <a:pt x="292796" y="104409"/>
                </a:cubicBezTo>
                <a:cubicBezTo>
                  <a:pt x="304967" y="100969"/>
                  <a:pt x="314492" y="91709"/>
                  <a:pt x="324546" y="85359"/>
                </a:cubicBezTo>
                <a:cubicBezTo>
                  <a:pt x="334600" y="79009"/>
                  <a:pt x="341479" y="72130"/>
                  <a:pt x="353121" y="66309"/>
                </a:cubicBezTo>
                <a:cubicBezTo>
                  <a:pt x="364763" y="60488"/>
                  <a:pt x="381696" y="56519"/>
                  <a:pt x="394396" y="50434"/>
                </a:cubicBezTo>
                <a:cubicBezTo>
                  <a:pt x="407096" y="44349"/>
                  <a:pt x="420060" y="35882"/>
                  <a:pt x="429321" y="29797"/>
                </a:cubicBezTo>
                <a:cubicBezTo>
                  <a:pt x="438582" y="23712"/>
                  <a:pt x="444932" y="18684"/>
                  <a:pt x="449959" y="13922"/>
                </a:cubicBezTo>
                <a:cubicBezTo>
                  <a:pt x="454986" y="9160"/>
                  <a:pt x="457367" y="3339"/>
                  <a:pt x="459484" y="1222"/>
                </a:cubicBezTo>
                <a:cubicBezTo>
                  <a:pt x="461601" y="-895"/>
                  <a:pt x="460542" y="164"/>
                  <a:pt x="462659" y="1222"/>
                </a:cubicBezTo>
                <a:cubicBezTo>
                  <a:pt x="464776" y="2280"/>
                  <a:pt x="468215" y="2810"/>
                  <a:pt x="472184" y="7572"/>
                </a:cubicBezTo>
                <a:cubicBezTo>
                  <a:pt x="476153" y="12334"/>
                  <a:pt x="488323" y="23976"/>
                  <a:pt x="486471" y="29797"/>
                </a:cubicBezTo>
                <a:cubicBezTo>
                  <a:pt x="484619" y="35618"/>
                  <a:pt x="470067" y="35618"/>
                  <a:pt x="461071" y="42497"/>
                </a:cubicBezTo>
                <a:cubicBezTo>
                  <a:pt x="452075" y="49376"/>
                  <a:pt x="453134" y="59695"/>
                  <a:pt x="432496" y="71072"/>
                </a:cubicBezTo>
                <a:cubicBezTo>
                  <a:pt x="411859" y="82449"/>
                  <a:pt x="369525" y="96207"/>
                  <a:pt x="337246" y="110759"/>
                </a:cubicBezTo>
                <a:cubicBezTo>
                  <a:pt x="304967" y="125311"/>
                  <a:pt x="264750" y="148330"/>
                  <a:pt x="238821" y="158384"/>
                </a:cubicBezTo>
                <a:cubicBezTo>
                  <a:pt x="212892" y="168438"/>
                  <a:pt x="214744" y="167115"/>
                  <a:pt x="181671" y="171084"/>
                </a:cubicBezTo>
                <a:cubicBezTo>
                  <a:pt x="148598" y="175053"/>
                  <a:pt x="18423" y="186430"/>
                  <a:pt x="2284" y="1853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0" name="Freeform: Shape 459">
            <a:extLst>
              <a:ext uri="{FF2B5EF4-FFF2-40B4-BE49-F238E27FC236}">
                <a16:creationId xmlns:a16="http://schemas.microsoft.com/office/drawing/2014/main" id="{6C6C0C95-2131-42D4-8FBC-16EEEE87A070}"/>
              </a:ext>
            </a:extLst>
          </p:cNvPr>
          <p:cNvSpPr/>
          <p:nvPr/>
        </p:nvSpPr>
        <p:spPr>
          <a:xfrm>
            <a:off x="5786536" y="5067484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1" name="Freeform: Shape 460">
            <a:extLst>
              <a:ext uri="{FF2B5EF4-FFF2-40B4-BE49-F238E27FC236}">
                <a16:creationId xmlns:a16="http://schemas.microsoft.com/office/drawing/2014/main" id="{A9960734-79EC-48CB-AF0F-96217A472E7D}"/>
              </a:ext>
            </a:extLst>
          </p:cNvPr>
          <p:cNvSpPr/>
          <p:nvPr/>
        </p:nvSpPr>
        <p:spPr>
          <a:xfrm>
            <a:off x="5553923" y="5742401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2" name="Freeform: Shape 461">
            <a:extLst>
              <a:ext uri="{FF2B5EF4-FFF2-40B4-BE49-F238E27FC236}">
                <a16:creationId xmlns:a16="http://schemas.microsoft.com/office/drawing/2014/main" id="{897D7884-0107-4CDE-A956-DD6A930ADCE0}"/>
              </a:ext>
            </a:extLst>
          </p:cNvPr>
          <p:cNvSpPr/>
          <p:nvPr/>
        </p:nvSpPr>
        <p:spPr>
          <a:xfrm>
            <a:off x="5750463" y="1233275"/>
            <a:ext cx="238125" cy="70247"/>
          </a:xfrm>
          <a:custGeom>
            <a:avLst/>
            <a:gdLst>
              <a:gd name="connsiteX0" fmla="*/ 0 w 317500"/>
              <a:gd name="connsiteY0" fmla="*/ 93662 h 93662"/>
              <a:gd name="connsiteX1" fmla="*/ 95250 w 317500"/>
              <a:gd name="connsiteY1" fmla="*/ 69850 h 93662"/>
              <a:gd name="connsiteX2" fmla="*/ 152400 w 317500"/>
              <a:gd name="connsiteY2" fmla="*/ 53975 h 93662"/>
              <a:gd name="connsiteX3" fmla="*/ 195262 w 317500"/>
              <a:gd name="connsiteY3" fmla="*/ 25400 h 93662"/>
              <a:gd name="connsiteX4" fmla="*/ 100012 w 317500"/>
              <a:gd name="connsiteY4" fmla="*/ 23812 h 93662"/>
              <a:gd name="connsiteX5" fmla="*/ 142875 w 317500"/>
              <a:gd name="connsiteY5" fmla="*/ 23812 h 93662"/>
              <a:gd name="connsiteX6" fmla="*/ 185737 w 317500"/>
              <a:gd name="connsiteY6" fmla="*/ 26987 h 93662"/>
              <a:gd name="connsiteX7" fmla="*/ 231775 w 317500"/>
              <a:gd name="connsiteY7" fmla="*/ 15875 h 93662"/>
              <a:gd name="connsiteX8" fmla="*/ 271462 w 317500"/>
              <a:gd name="connsiteY8" fmla="*/ 0 h 93662"/>
              <a:gd name="connsiteX9" fmla="*/ 193675 w 317500"/>
              <a:gd name="connsiteY9" fmla="*/ 31750 h 93662"/>
              <a:gd name="connsiteX10" fmla="*/ 193675 w 317500"/>
              <a:gd name="connsiteY10" fmla="*/ 31750 h 93662"/>
              <a:gd name="connsiteX11" fmla="*/ 244475 w 317500"/>
              <a:gd name="connsiteY11" fmla="*/ 47625 h 93662"/>
              <a:gd name="connsiteX12" fmla="*/ 317500 w 317500"/>
              <a:gd name="connsiteY12" fmla="*/ 61912 h 9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500" h="93662">
                <a:moveTo>
                  <a:pt x="0" y="93662"/>
                </a:moveTo>
                <a:lnTo>
                  <a:pt x="95250" y="69850"/>
                </a:lnTo>
                <a:cubicBezTo>
                  <a:pt x="120650" y="63236"/>
                  <a:pt x="135731" y="61383"/>
                  <a:pt x="152400" y="53975"/>
                </a:cubicBezTo>
                <a:cubicBezTo>
                  <a:pt x="169069" y="46567"/>
                  <a:pt x="203993" y="30427"/>
                  <a:pt x="195262" y="25400"/>
                </a:cubicBezTo>
                <a:cubicBezTo>
                  <a:pt x="186531" y="20373"/>
                  <a:pt x="108743" y="24077"/>
                  <a:pt x="100012" y="23812"/>
                </a:cubicBezTo>
                <a:cubicBezTo>
                  <a:pt x="91281" y="23547"/>
                  <a:pt x="128588" y="23283"/>
                  <a:pt x="142875" y="23812"/>
                </a:cubicBezTo>
                <a:cubicBezTo>
                  <a:pt x="157163" y="24341"/>
                  <a:pt x="170920" y="28310"/>
                  <a:pt x="185737" y="26987"/>
                </a:cubicBezTo>
                <a:cubicBezTo>
                  <a:pt x="200554" y="25664"/>
                  <a:pt x="217488" y="20373"/>
                  <a:pt x="231775" y="15875"/>
                </a:cubicBezTo>
                <a:cubicBezTo>
                  <a:pt x="246063" y="11377"/>
                  <a:pt x="271462" y="0"/>
                  <a:pt x="271462" y="0"/>
                </a:cubicBezTo>
                <a:lnTo>
                  <a:pt x="193675" y="31750"/>
                </a:lnTo>
                <a:lnTo>
                  <a:pt x="193675" y="31750"/>
                </a:lnTo>
                <a:cubicBezTo>
                  <a:pt x="202142" y="34396"/>
                  <a:pt x="223838" y="42598"/>
                  <a:pt x="244475" y="47625"/>
                </a:cubicBezTo>
                <a:cubicBezTo>
                  <a:pt x="265112" y="52652"/>
                  <a:pt x="291306" y="57282"/>
                  <a:pt x="317500" y="61912"/>
                </a:cubicBezTo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3" name="Freeform: Shape 462">
            <a:extLst>
              <a:ext uri="{FF2B5EF4-FFF2-40B4-BE49-F238E27FC236}">
                <a16:creationId xmlns:a16="http://schemas.microsoft.com/office/drawing/2014/main" id="{7A4DE7A6-DC0E-40D4-A26F-C2E88D707930}"/>
              </a:ext>
            </a:extLst>
          </p:cNvPr>
          <p:cNvSpPr/>
          <p:nvPr/>
        </p:nvSpPr>
        <p:spPr>
          <a:xfrm>
            <a:off x="5869525" y="1435288"/>
            <a:ext cx="434747" cy="188119"/>
          </a:xfrm>
          <a:custGeom>
            <a:avLst/>
            <a:gdLst>
              <a:gd name="connsiteX0" fmla="*/ 0 w 579662"/>
              <a:gd name="connsiteY0" fmla="*/ 250825 h 250825"/>
              <a:gd name="connsiteX1" fmla="*/ 55563 w 579662"/>
              <a:gd name="connsiteY1" fmla="*/ 247650 h 250825"/>
              <a:gd name="connsiteX2" fmla="*/ 117475 w 579662"/>
              <a:gd name="connsiteY2" fmla="*/ 241300 h 250825"/>
              <a:gd name="connsiteX3" fmla="*/ 211138 w 579662"/>
              <a:gd name="connsiteY3" fmla="*/ 214313 h 250825"/>
              <a:gd name="connsiteX4" fmla="*/ 311150 w 579662"/>
              <a:gd name="connsiteY4" fmla="*/ 171450 h 250825"/>
              <a:gd name="connsiteX5" fmla="*/ 368300 w 579662"/>
              <a:gd name="connsiteY5" fmla="*/ 165100 h 250825"/>
              <a:gd name="connsiteX6" fmla="*/ 434975 w 579662"/>
              <a:gd name="connsiteY6" fmla="*/ 141288 h 250825"/>
              <a:gd name="connsiteX7" fmla="*/ 498475 w 579662"/>
              <a:gd name="connsiteY7" fmla="*/ 100013 h 250825"/>
              <a:gd name="connsiteX8" fmla="*/ 541338 w 579662"/>
              <a:gd name="connsiteY8" fmla="*/ 69850 h 250825"/>
              <a:gd name="connsiteX9" fmla="*/ 563563 w 579662"/>
              <a:gd name="connsiteY9" fmla="*/ 61913 h 250825"/>
              <a:gd name="connsiteX10" fmla="*/ 579438 w 579662"/>
              <a:gd name="connsiteY10" fmla="*/ 55563 h 250825"/>
              <a:gd name="connsiteX11" fmla="*/ 571500 w 579662"/>
              <a:gd name="connsiteY11" fmla="*/ 49213 h 250825"/>
              <a:gd name="connsiteX12" fmla="*/ 552450 w 579662"/>
              <a:gd name="connsiteY12" fmla="*/ 34925 h 250825"/>
              <a:gd name="connsiteX13" fmla="*/ 525463 w 579662"/>
              <a:gd name="connsiteY13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9662" h="250825">
                <a:moveTo>
                  <a:pt x="0" y="250825"/>
                </a:moveTo>
                <a:cubicBezTo>
                  <a:pt x="17992" y="250031"/>
                  <a:pt x="35984" y="249237"/>
                  <a:pt x="55563" y="247650"/>
                </a:cubicBezTo>
                <a:cubicBezTo>
                  <a:pt x="75142" y="246063"/>
                  <a:pt x="91546" y="246856"/>
                  <a:pt x="117475" y="241300"/>
                </a:cubicBezTo>
                <a:cubicBezTo>
                  <a:pt x="143404" y="235744"/>
                  <a:pt x="178859" y="225955"/>
                  <a:pt x="211138" y="214313"/>
                </a:cubicBezTo>
                <a:cubicBezTo>
                  <a:pt x="243417" y="202671"/>
                  <a:pt x="284956" y="179652"/>
                  <a:pt x="311150" y="171450"/>
                </a:cubicBezTo>
                <a:cubicBezTo>
                  <a:pt x="337344" y="163248"/>
                  <a:pt x="347663" y="170127"/>
                  <a:pt x="368300" y="165100"/>
                </a:cubicBezTo>
                <a:cubicBezTo>
                  <a:pt x="388937" y="160073"/>
                  <a:pt x="413279" y="152136"/>
                  <a:pt x="434975" y="141288"/>
                </a:cubicBezTo>
                <a:cubicBezTo>
                  <a:pt x="456671" y="130440"/>
                  <a:pt x="480748" y="111919"/>
                  <a:pt x="498475" y="100013"/>
                </a:cubicBezTo>
                <a:cubicBezTo>
                  <a:pt x="516202" y="88107"/>
                  <a:pt x="530490" y="76200"/>
                  <a:pt x="541338" y="69850"/>
                </a:cubicBezTo>
                <a:cubicBezTo>
                  <a:pt x="552186" y="63500"/>
                  <a:pt x="557213" y="64294"/>
                  <a:pt x="563563" y="61913"/>
                </a:cubicBezTo>
                <a:cubicBezTo>
                  <a:pt x="569913" y="59532"/>
                  <a:pt x="578115" y="57680"/>
                  <a:pt x="579438" y="55563"/>
                </a:cubicBezTo>
                <a:cubicBezTo>
                  <a:pt x="580761" y="53446"/>
                  <a:pt x="575998" y="52653"/>
                  <a:pt x="571500" y="49213"/>
                </a:cubicBezTo>
                <a:cubicBezTo>
                  <a:pt x="567002" y="45773"/>
                  <a:pt x="560123" y="43127"/>
                  <a:pt x="552450" y="34925"/>
                </a:cubicBezTo>
                <a:cubicBezTo>
                  <a:pt x="544777" y="26723"/>
                  <a:pt x="535120" y="13361"/>
                  <a:pt x="525463" y="0"/>
                </a:cubicBezTo>
              </a:path>
            </a:pathLst>
          </a:cu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64" name="Freeform: Shape 463">
            <a:extLst>
              <a:ext uri="{FF2B5EF4-FFF2-40B4-BE49-F238E27FC236}">
                <a16:creationId xmlns:a16="http://schemas.microsoft.com/office/drawing/2014/main" id="{D7B39C13-11DA-4262-93BA-4DEF8E12BECC}"/>
              </a:ext>
            </a:extLst>
          </p:cNvPr>
          <p:cNvSpPr/>
          <p:nvPr/>
        </p:nvSpPr>
        <p:spPr>
          <a:xfrm>
            <a:off x="5921329" y="980479"/>
            <a:ext cx="597694" cy="773906"/>
          </a:xfrm>
          <a:custGeom>
            <a:avLst/>
            <a:gdLst>
              <a:gd name="connsiteX0" fmla="*/ 0 w 796925"/>
              <a:gd name="connsiteY0" fmla="*/ 0 h 1031875"/>
              <a:gd name="connsiteX1" fmla="*/ 796925 w 796925"/>
              <a:gd name="connsiteY1" fmla="*/ 1031875 h 103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6925" h="1031875">
                <a:moveTo>
                  <a:pt x="0" y="0"/>
                </a:moveTo>
                <a:lnTo>
                  <a:pt x="796925" y="1031875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</p:spTree>
    <p:extLst>
      <p:ext uri="{BB962C8B-B14F-4D97-AF65-F5344CB8AC3E}">
        <p14:creationId xmlns:p14="http://schemas.microsoft.com/office/powerpoint/2010/main" val="428355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2114551"/>
            <a:ext cx="4343400" cy="1102519"/>
          </a:xfrm>
        </p:spPr>
        <p:txBody>
          <a:bodyPr>
            <a:normAutofit/>
          </a:bodyPr>
          <a:lstStyle/>
          <a:p>
            <a:r>
              <a:rPr lang="en-US" sz="3150" dirty="0">
                <a:solidFill>
                  <a:schemeClr val="accent6">
                    <a:lumMod val="75000"/>
                  </a:schemeClr>
                </a:solidFill>
              </a:rPr>
              <a:t>Thank you!</a:t>
            </a:r>
            <a:endParaRPr lang="en-US" sz="3150" dirty="0"/>
          </a:p>
        </p:txBody>
      </p:sp>
      <p:sp>
        <p:nvSpPr>
          <p:cNvPr id="4" name="Rectangle 3"/>
          <p:cNvSpPr/>
          <p:nvPr/>
        </p:nvSpPr>
        <p:spPr>
          <a:xfrm>
            <a:off x="1200150" y="914400"/>
            <a:ext cx="6743700" cy="50292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590" y="2988470"/>
            <a:ext cx="935962" cy="9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857625" y="4145312"/>
            <a:ext cx="1643063" cy="3429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www.heart-lung.org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6DD2787-D887-4EEF-A8C2-AC54C1AFB787}"/>
              </a:ext>
            </a:extLst>
          </p:cNvPr>
          <p:cNvSpPr txBox="1">
            <a:spLocks/>
          </p:cNvSpPr>
          <p:nvPr/>
        </p:nvSpPr>
        <p:spPr>
          <a:xfrm>
            <a:off x="2400300" y="4572001"/>
            <a:ext cx="4343400" cy="110251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i="1" dirty="0">
                <a:solidFill>
                  <a:schemeClr val="accent6">
                    <a:lumMod val="75000"/>
                  </a:schemeClr>
                </a:solidFill>
              </a:rPr>
              <a:t>Stay hungry.  Stay Foolish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05990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671" y="1143000"/>
            <a:ext cx="8654637" cy="1470025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Advanced Doppler Theory</a:t>
            </a:r>
            <a:br>
              <a:rPr lang="en-US" sz="3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for the intensivist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2000" dirty="0">
                <a:solidFill>
                  <a:schemeClr val="accent6">
                    <a:lumMod val="75000"/>
                  </a:schemeClr>
                </a:solidFill>
              </a:rPr>
            </a:b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014" y="2514600"/>
            <a:ext cx="1247949" cy="1314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2819400" y="4495800"/>
            <a:ext cx="5486411" cy="189388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Jon-Emile S. Kenny MD</a:t>
            </a:r>
          </a:p>
          <a:p>
            <a:pPr algn="l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Senior contributor </a:t>
            </a: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pulmccm.org</a:t>
            </a:r>
          </a:p>
          <a:p>
            <a:pPr algn="l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Author of ICU Physiology in 1000 Word Series</a:t>
            </a:r>
          </a:p>
          <a:p>
            <a:pPr algn="l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Creator </a:t>
            </a: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heart-lung.org</a:t>
            </a:r>
          </a:p>
          <a:p>
            <a:pPr algn="l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Cofounder &amp; Chief Medical Officer of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Flosonics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Medical</a:t>
            </a:r>
          </a:p>
          <a:p>
            <a:pPr algn="l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Twitter handle @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heart_lung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375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371600"/>
            <a:ext cx="8654637" cy="1470025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Conflicts of Interest</a:t>
            </a:r>
            <a:b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2000" dirty="0">
                <a:solidFill>
                  <a:schemeClr val="accent6">
                    <a:lumMod val="75000"/>
                  </a:schemeClr>
                </a:solidFill>
              </a:rPr>
            </a:br>
            <a:endParaRPr lang="en-US" sz="36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2400" y="2263775"/>
            <a:ext cx="8654637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Chief Medical Officer and Co-founder of </a:t>
            </a:r>
          </a:p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Flosonics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Medical in Toronto, Canada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519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681" y="2514600"/>
            <a:ext cx="8654637" cy="1470025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Background: Doppler &amp; velocity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45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4F578C0-BB36-4DA1-BAEB-16F0A94604E2}"/>
              </a:ext>
            </a:extLst>
          </p:cNvPr>
          <p:cNvSpPr/>
          <p:nvPr/>
        </p:nvSpPr>
        <p:spPr>
          <a:xfrm>
            <a:off x="762000" y="700591"/>
            <a:ext cx="7696200" cy="53954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2" name="Rectangle 21"/>
          <p:cNvSpPr/>
          <p:nvPr/>
        </p:nvSpPr>
        <p:spPr>
          <a:xfrm>
            <a:off x="2921656" y="703122"/>
            <a:ext cx="3276600" cy="3505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3583866" y="2150922"/>
            <a:ext cx="1489071" cy="1114961"/>
          </a:xfrm>
          <a:custGeom>
            <a:avLst/>
            <a:gdLst>
              <a:gd name="connsiteX0" fmla="*/ 0 w 1489071"/>
              <a:gd name="connsiteY0" fmla="*/ 426192 h 1114961"/>
              <a:gd name="connsiteX1" fmla="*/ 190006 w 1489071"/>
              <a:gd name="connsiteY1" fmla="*/ 426192 h 1114961"/>
              <a:gd name="connsiteX2" fmla="*/ 344385 w 1489071"/>
              <a:gd name="connsiteY2" fmla="*/ 307439 h 1114961"/>
              <a:gd name="connsiteX3" fmla="*/ 451263 w 1489071"/>
              <a:gd name="connsiteY3" fmla="*/ 153060 h 1114961"/>
              <a:gd name="connsiteX4" fmla="*/ 581891 w 1489071"/>
              <a:gd name="connsiteY4" fmla="*/ 10556 h 1114961"/>
              <a:gd name="connsiteX5" fmla="*/ 843148 w 1489071"/>
              <a:gd name="connsiteY5" fmla="*/ 10556 h 1114961"/>
              <a:gd name="connsiteX6" fmla="*/ 1092530 w 1489071"/>
              <a:gd name="connsiteY6" fmla="*/ 10556 h 1114961"/>
              <a:gd name="connsiteX7" fmla="*/ 1235034 w 1489071"/>
              <a:gd name="connsiteY7" fmla="*/ 81808 h 1114961"/>
              <a:gd name="connsiteX8" fmla="*/ 1377538 w 1489071"/>
              <a:gd name="connsiteY8" fmla="*/ 212436 h 1114961"/>
              <a:gd name="connsiteX9" fmla="*/ 1484416 w 1489071"/>
              <a:gd name="connsiteY9" fmla="*/ 497444 h 1114961"/>
              <a:gd name="connsiteX10" fmla="*/ 1460665 w 1489071"/>
              <a:gd name="connsiteY10" fmla="*/ 628073 h 1114961"/>
              <a:gd name="connsiteX11" fmla="*/ 1377538 w 1489071"/>
              <a:gd name="connsiteY11" fmla="*/ 901205 h 1114961"/>
              <a:gd name="connsiteX12" fmla="*/ 1258785 w 1489071"/>
              <a:gd name="connsiteY12" fmla="*/ 1114961 h 1114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9071" h="1114961">
                <a:moveTo>
                  <a:pt x="0" y="426192"/>
                </a:moveTo>
                <a:cubicBezTo>
                  <a:pt x="66304" y="436088"/>
                  <a:pt x="132609" y="445984"/>
                  <a:pt x="190006" y="426192"/>
                </a:cubicBezTo>
                <a:cubicBezTo>
                  <a:pt x="247403" y="406400"/>
                  <a:pt x="300842" y="352961"/>
                  <a:pt x="344385" y="307439"/>
                </a:cubicBezTo>
                <a:cubicBezTo>
                  <a:pt x="387928" y="261917"/>
                  <a:pt x="411679" y="202540"/>
                  <a:pt x="451263" y="153060"/>
                </a:cubicBezTo>
                <a:cubicBezTo>
                  <a:pt x="490847" y="103580"/>
                  <a:pt x="516577" y="34307"/>
                  <a:pt x="581891" y="10556"/>
                </a:cubicBezTo>
                <a:cubicBezTo>
                  <a:pt x="647205" y="-13195"/>
                  <a:pt x="843148" y="10556"/>
                  <a:pt x="843148" y="10556"/>
                </a:cubicBezTo>
                <a:cubicBezTo>
                  <a:pt x="928254" y="10556"/>
                  <a:pt x="1027216" y="-1319"/>
                  <a:pt x="1092530" y="10556"/>
                </a:cubicBezTo>
                <a:cubicBezTo>
                  <a:pt x="1157844" y="22431"/>
                  <a:pt x="1187533" y="48161"/>
                  <a:pt x="1235034" y="81808"/>
                </a:cubicBezTo>
                <a:cubicBezTo>
                  <a:pt x="1282535" y="115455"/>
                  <a:pt x="1335974" y="143163"/>
                  <a:pt x="1377538" y="212436"/>
                </a:cubicBezTo>
                <a:cubicBezTo>
                  <a:pt x="1419102" y="281709"/>
                  <a:pt x="1470562" y="428171"/>
                  <a:pt x="1484416" y="497444"/>
                </a:cubicBezTo>
                <a:cubicBezTo>
                  <a:pt x="1498270" y="566717"/>
                  <a:pt x="1478478" y="560779"/>
                  <a:pt x="1460665" y="628073"/>
                </a:cubicBezTo>
                <a:cubicBezTo>
                  <a:pt x="1442852" y="695367"/>
                  <a:pt x="1411185" y="820057"/>
                  <a:pt x="1377538" y="901205"/>
                </a:cubicBezTo>
                <a:cubicBezTo>
                  <a:pt x="1343891" y="982353"/>
                  <a:pt x="1301338" y="1048657"/>
                  <a:pt x="1258785" y="1114961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821373" y="1140529"/>
            <a:ext cx="605641" cy="632059"/>
          </a:xfrm>
          <a:custGeom>
            <a:avLst/>
            <a:gdLst>
              <a:gd name="connsiteX0" fmla="*/ 0 w 605641"/>
              <a:gd name="connsiteY0" fmla="*/ 558140 h 632059"/>
              <a:gd name="connsiteX1" fmla="*/ 178130 w 605641"/>
              <a:gd name="connsiteY1" fmla="*/ 629392 h 632059"/>
              <a:gd name="connsiteX2" fmla="*/ 403761 w 605641"/>
              <a:gd name="connsiteY2" fmla="*/ 475013 h 632059"/>
              <a:gd name="connsiteX3" fmla="*/ 546265 w 605641"/>
              <a:gd name="connsiteY3" fmla="*/ 415636 h 632059"/>
              <a:gd name="connsiteX4" fmla="*/ 463138 w 605641"/>
              <a:gd name="connsiteY4" fmla="*/ 213756 h 632059"/>
              <a:gd name="connsiteX5" fmla="*/ 605641 w 605641"/>
              <a:gd name="connsiteY5" fmla="*/ 0 h 632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641" h="632059">
                <a:moveTo>
                  <a:pt x="0" y="558140"/>
                </a:moveTo>
                <a:cubicBezTo>
                  <a:pt x="55418" y="600693"/>
                  <a:pt x="110837" y="643246"/>
                  <a:pt x="178130" y="629392"/>
                </a:cubicBezTo>
                <a:cubicBezTo>
                  <a:pt x="245423" y="615538"/>
                  <a:pt x="342405" y="510639"/>
                  <a:pt x="403761" y="475013"/>
                </a:cubicBezTo>
                <a:cubicBezTo>
                  <a:pt x="465117" y="439387"/>
                  <a:pt x="536369" y="459179"/>
                  <a:pt x="546265" y="415636"/>
                </a:cubicBezTo>
                <a:cubicBezTo>
                  <a:pt x="556161" y="372093"/>
                  <a:pt x="453242" y="283029"/>
                  <a:pt x="463138" y="213756"/>
                </a:cubicBezTo>
                <a:cubicBezTo>
                  <a:pt x="473034" y="144483"/>
                  <a:pt x="539337" y="72241"/>
                  <a:pt x="605641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4511788" y="1140529"/>
            <a:ext cx="354273" cy="620299"/>
          </a:xfrm>
          <a:custGeom>
            <a:avLst/>
            <a:gdLst>
              <a:gd name="connsiteX0" fmla="*/ 140858 w 425865"/>
              <a:gd name="connsiteY0" fmla="*/ 11875 h 549047"/>
              <a:gd name="connsiteX1" fmla="*/ 10229 w 425865"/>
              <a:gd name="connsiteY1" fmla="*/ 320634 h 549047"/>
              <a:gd name="connsiteX2" fmla="*/ 33980 w 425865"/>
              <a:gd name="connsiteY2" fmla="*/ 546265 h 549047"/>
              <a:gd name="connsiteX3" fmla="*/ 235860 w 425865"/>
              <a:gd name="connsiteY3" fmla="*/ 439387 h 549047"/>
              <a:gd name="connsiteX4" fmla="*/ 330863 w 425865"/>
              <a:gd name="connsiteY4" fmla="*/ 332509 h 549047"/>
              <a:gd name="connsiteX5" fmla="*/ 402115 w 425865"/>
              <a:gd name="connsiteY5" fmla="*/ 166254 h 549047"/>
              <a:gd name="connsiteX6" fmla="*/ 425865 w 425865"/>
              <a:gd name="connsiteY6" fmla="*/ 0 h 54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5865" h="549047">
                <a:moveTo>
                  <a:pt x="140858" y="11875"/>
                </a:moveTo>
                <a:cubicBezTo>
                  <a:pt x="84450" y="121722"/>
                  <a:pt x="28042" y="231569"/>
                  <a:pt x="10229" y="320634"/>
                </a:cubicBezTo>
                <a:cubicBezTo>
                  <a:pt x="-7584" y="409699"/>
                  <a:pt x="-3625" y="526473"/>
                  <a:pt x="33980" y="546265"/>
                </a:cubicBezTo>
                <a:cubicBezTo>
                  <a:pt x="71585" y="566057"/>
                  <a:pt x="186380" y="475013"/>
                  <a:pt x="235860" y="439387"/>
                </a:cubicBezTo>
                <a:cubicBezTo>
                  <a:pt x="285341" y="403761"/>
                  <a:pt x="303154" y="378031"/>
                  <a:pt x="330863" y="332509"/>
                </a:cubicBezTo>
                <a:cubicBezTo>
                  <a:pt x="358572" y="286987"/>
                  <a:pt x="386281" y="221672"/>
                  <a:pt x="402115" y="166254"/>
                </a:cubicBezTo>
                <a:cubicBezTo>
                  <a:pt x="417949" y="110836"/>
                  <a:pt x="421907" y="55418"/>
                  <a:pt x="425865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4866061" y="1318659"/>
            <a:ext cx="368476" cy="433249"/>
          </a:xfrm>
          <a:custGeom>
            <a:avLst/>
            <a:gdLst>
              <a:gd name="connsiteX0" fmla="*/ 368476 w 368476"/>
              <a:gd name="connsiteY0" fmla="*/ 225631 h 433249"/>
              <a:gd name="connsiteX1" fmla="*/ 237847 w 368476"/>
              <a:gd name="connsiteY1" fmla="*/ 285007 h 433249"/>
              <a:gd name="connsiteX2" fmla="*/ 107218 w 368476"/>
              <a:gd name="connsiteY2" fmla="*/ 380010 h 433249"/>
              <a:gd name="connsiteX3" fmla="*/ 340 w 368476"/>
              <a:gd name="connsiteY3" fmla="*/ 427511 h 433249"/>
              <a:gd name="connsiteX4" fmla="*/ 142844 w 368476"/>
              <a:gd name="connsiteY4" fmla="*/ 249381 h 433249"/>
              <a:gd name="connsiteX5" fmla="*/ 190346 w 368476"/>
              <a:gd name="connsiteY5" fmla="*/ 83127 h 433249"/>
              <a:gd name="connsiteX6" fmla="*/ 249722 w 368476"/>
              <a:gd name="connsiteY6" fmla="*/ 0 h 43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8476" h="433249">
                <a:moveTo>
                  <a:pt x="368476" y="225631"/>
                </a:moveTo>
                <a:cubicBezTo>
                  <a:pt x="324933" y="242454"/>
                  <a:pt x="281390" y="259277"/>
                  <a:pt x="237847" y="285007"/>
                </a:cubicBezTo>
                <a:cubicBezTo>
                  <a:pt x="194304" y="310737"/>
                  <a:pt x="146802" y="356259"/>
                  <a:pt x="107218" y="380010"/>
                </a:cubicBezTo>
                <a:cubicBezTo>
                  <a:pt x="67633" y="403761"/>
                  <a:pt x="-5598" y="449283"/>
                  <a:pt x="340" y="427511"/>
                </a:cubicBezTo>
                <a:cubicBezTo>
                  <a:pt x="6278" y="405740"/>
                  <a:pt x="111176" y="306778"/>
                  <a:pt x="142844" y="249381"/>
                </a:cubicBezTo>
                <a:cubicBezTo>
                  <a:pt x="174512" y="191984"/>
                  <a:pt x="172533" y="124690"/>
                  <a:pt x="190346" y="83127"/>
                </a:cubicBezTo>
                <a:cubicBezTo>
                  <a:pt x="208159" y="41563"/>
                  <a:pt x="228940" y="20781"/>
                  <a:pt x="249722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117141" y="1751480"/>
            <a:ext cx="487934" cy="2018806"/>
          </a:xfrm>
          <a:custGeom>
            <a:avLst/>
            <a:gdLst>
              <a:gd name="connsiteX0" fmla="*/ 226610 w 487934"/>
              <a:gd name="connsiteY0" fmla="*/ 0 h 2018806"/>
              <a:gd name="connsiteX1" fmla="*/ 72231 w 487934"/>
              <a:gd name="connsiteY1" fmla="*/ 95003 h 2018806"/>
              <a:gd name="connsiteX2" fmla="*/ 979 w 487934"/>
              <a:gd name="connsiteY2" fmla="*/ 154380 h 2018806"/>
              <a:gd name="connsiteX3" fmla="*/ 119732 w 487934"/>
              <a:gd name="connsiteY3" fmla="*/ 285008 h 2018806"/>
              <a:gd name="connsiteX4" fmla="*/ 226610 w 487934"/>
              <a:gd name="connsiteY4" fmla="*/ 451263 h 2018806"/>
              <a:gd name="connsiteX5" fmla="*/ 404740 w 487934"/>
              <a:gd name="connsiteY5" fmla="*/ 558141 h 2018806"/>
              <a:gd name="connsiteX6" fmla="*/ 487867 w 487934"/>
              <a:gd name="connsiteY6" fmla="*/ 760021 h 2018806"/>
              <a:gd name="connsiteX7" fmla="*/ 392865 w 487934"/>
              <a:gd name="connsiteY7" fmla="*/ 1056904 h 2018806"/>
              <a:gd name="connsiteX8" fmla="*/ 345363 w 487934"/>
              <a:gd name="connsiteY8" fmla="*/ 1401289 h 2018806"/>
              <a:gd name="connsiteX9" fmla="*/ 202859 w 487934"/>
              <a:gd name="connsiteY9" fmla="*/ 1757548 h 2018806"/>
              <a:gd name="connsiteX10" fmla="*/ 60356 w 487934"/>
              <a:gd name="connsiteY10" fmla="*/ 2018806 h 201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7934" h="2018806">
                <a:moveTo>
                  <a:pt x="226610" y="0"/>
                </a:moveTo>
                <a:cubicBezTo>
                  <a:pt x="168223" y="34636"/>
                  <a:pt x="109836" y="69273"/>
                  <a:pt x="72231" y="95003"/>
                </a:cubicBezTo>
                <a:cubicBezTo>
                  <a:pt x="34626" y="120733"/>
                  <a:pt x="-6938" y="122713"/>
                  <a:pt x="979" y="154380"/>
                </a:cubicBezTo>
                <a:cubicBezTo>
                  <a:pt x="8896" y="186047"/>
                  <a:pt x="82127" y="235528"/>
                  <a:pt x="119732" y="285008"/>
                </a:cubicBezTo>
                <a:cubicBezTo>
                  <a:pt x="157337" y="334488"/>
                  <a:pt x="179109" y="405741"/>
                  <a:pt x="226610" y="451263"/>
                </a:cubicBezTo>
                <a:cubicBezTo>
                  <a:pt x="274111" y="496785"/>
                  <a:pt x="361197" y="506681"/>
                  <a:pt x="404740" y="558141"/>
                </a:cubicBezTo>
                <a:cubicBezTo>
                  <a:pt x="448283" y="609601"/>
                  <a:pt x="489846" y="676894"/>
                  <a:pt x="487867" y="760021"/>
                </a:cubicBezTo>
                <a:cubicBezTo>
                  <a:pt x="485888" y="843148"/>
                  <a:pt x="416616" y="950026"/>
                  <a:pt x="392865" y="1056904"/>
                </a:cubicBezTo>
                <a:cubicBezTo>
                  <a:pt x="369114" y="1163782"/>
                  <a:pt x="377031" y="1284515"/>
                  <a:pt x="345363" y="1401289"/>
                </a:cubicBezTo>
                <a:cubicBezTo>
                  <a:pt x="313695" y="1518063"/>
                  <a:pt x="250360" y="1654628"/>
                  <a:pt x="202859" y="1757548"/>
                </a:cubicBezTo>
                <a:cubicBezTo>
                  <a:pt x="155358" y="1860468"/>
                  <a:pt x="107857" y="1939637"/>
                  <a:pt x="60356" y="2018806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4157164" y="2301183"/>
            <a:ext cx="451860" cy="401732"/>
          </a:xfrm>
          <a:custGeom>
            <a:avLst/>
            <a:gdLst>
              <a:gd name="connsiteX0" fmla="*/ 902 w 549480"/>
              <a:gd name="connsiteY0" fmla="*/ 354469 h 550632"/>
              <a:gd name="connsiteX1" fmla="*/ 84029 w 549480"/>
              <a:gd name="connsiteY1" fmla="*/ 520724 h 550632"/>
              <a:gd name="connsiteX2" fmla="*/ 274035 w 549480"/>
              <a:gd name="connsiteY2" fmla="*/ 544475 h 550632"/>
              <a:gd name="connsiteX3" fmla="*/ 404663 w 549480"/>
              <a:gd name="connsiteY3" fmla="*/ 449472 h 550632"/>
              <a:gd name="connsiteX4" fmla="*/ 535292 w 549480"/>
              <a:gd name="connsiteY4" fmla="*/ 366345 h 550632"/>
              <a:gd name="connsiteX5" fmla="*/ 535292 w 549480"/>
              <a:gd name="connsiteY5" fmla="*/ 164464 h 550632"/>
              <a:gd name="connsiteX6" fmla="*/ 440289 w 549480"/>
              <a:gd name="connsiteY6" fmla="*/ 21960 h 550632"/>
              <a:gd name="connsiteX7" fmla="*/ 285910 w 549480"/>
              <a:gd name="connsiteY7" fmla="*/ 10085 h 550632"/>
              <a:gd name="connsiteX8" fmla="*/ 131531 w 549480"/>
              <a:gd name="connsiteY8" fmla="*/ 116963 h 550632"/>
              <a:gd name="connsiteX9" fmla="*/ 902 w 549480"/>
              <a:gd name="connsiteY9" fmla="*/ 354469 h 55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9480" h="550632">
                <a:moveTo>
                  <a:pt x="902" y="354469"/>
                </a:moveTo>
                <a:cubicBezTo>
                  <a:pt x="-7015" y="421762"/>
                  <a:pt x="38507" y="489056"/>
                  <a:pt x="84029" y="520724"/>
                </a:cubicBezTo>
                <a:cubicBezTo>
                  <a:pt x="129551" y="552392"/>
                  <a:pt x="220596" y="556350"/>
                  <a:pt x="274035" y="544475"/>
                </a:cubicBezTo>
                <a:cubicBezTo>
                  <a:pt x="327474" y="532600"/>
                  <a:pt x="361120" y="479160"/>
                  <a:pt x="404663" y="449472"/>
                </a:cubicBezTo>
                <a:cubicBezTo>
                  <a:pt x="448206" y="419784"/>
                  <a:pt x="513521" y="413846"/>
                  <a:pt x="535292" y="366345"/>
                </a:cubicBezTo>
                <a:cubicBezTo>
                  <a:pt x="557063" y="318844"/>
                  <a:pt x="551126" y="221861"/>
                  <a:pt x="535292" y="164464"/>
                </a:cubicBezTo>
                <a:cubicBezTo>
                  <a:pt x="519458" y="107067"/>
                  <a:pt x="481853" y="47690"/>
                  <a:pt x="440289" y="21960"/>
                </a:cubicBezTo>
                <a:cubicBezTo>
                  <a:pt x="398725" y="-3770"/>
                  <a:pt x="337370" y="-5749"/>
                  <a:pt x="285910" y="10085"/>
                </a:cubicBezTo>
                <a:cubicBezTo>
                  <a:pt x="234450" y="25919"/>
                  <a:pt x="182991" y="61545"/>
                  <a:pt x="131531" y="116963"/>
                </a:cubicBezTo>
                <a:cubicBezTo>
                  <a:pt x="80071" y="172381"/>
                  <a:pt x="8819" y="287176"/>
                  <a:pt x="902" y="35446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 rot="210289">
            <a:off x="3776441" y="2785182"/>
            <a:ext cx="758166" cy="745906"/>
          </a:xfrm>
          <a:custGeom>
            <a:avLst/>
            <a:gdLst>
              <a:gd name="connsiteX0" fmla="*/ 331058 w 877362"/>
              <a:gd name="connsiteY0" fmla="*/ 107534 h 882945"/>
              <a:gd name="connsiteX1" fmla="*/ 283556 w 877362"/>
              <a:gd name="connsiteY1" fmla="*/ 297539 h 882945"/>
              <a:gd name="connsiteX2" fmla="*/ 188554 w 877362"/>
              <a:gd name="connsiteY2" fmla="*/ 202537 h 882945"/>
              <a:gd name="connsiteX3" fmla="*/ 93551 w 877362"/>
              <a:gd name="connsiteY3" fmla="*/ 321290 h 882945"/>
              <a:gd name="connsiteX4" fmla="*/ 10424 w 877362"/>
              <a:gd name="connsiteY4" fmla="*/ 499420 h 882945"/>
              <a:gd name="connsiteX5" fmla="*/ 22299 w 877362"/>
              <a:gd name="connsiteY5" fmla="*/ 772552 h 882945"/>
              <a:gd name="connsiteX6" fmla="*/ 200429 w 877362"/>
              <a:gd name="connsiteY6" fmla="*/ 879430 h 882945"/>
              <a:gd name="connsiteX7" fmla="*/ 366684 w 877362"/>
              <a:gd name="connsiteY7" fmla="*/ 843804 h 882945"/>
              <a:gd name="connsiteX8" fmla="*/ 521063 w 877362"/>
              <a:gd name="connsiteY8" fmla="*/ 713176 h 882945"/>
              <a:gd name="connsiteX9" fmla="*/ 592315 w 877362"/>
              <a:gd name="connsiteY9" fmla="*/ 570672 h 882945"/>
              <a:gd name="connsiteX10" fmla="*/ 758569 w 877362"/>
              <a:gd name="connsiteY10" fmla="*/ 475669 h 882945"/>
              <a:gd name="connsiteX11" fmla="*/ 877323 w 877362"/>
              <a:gd name="connsiteY11" fmla="*/ 261913 h 882945"/>
              <a:gd name="connsiteX12" fmla="*/ 746694 w 877362"/>
              <a:gd name="connsiteY12" fmla="*/ 107534 h 882945"/>
              <a:gd name="connsiteX13" fmla="*/ 521063 w 877362"/>
              <a:gd name="connsiteY13" fmla="*/ 131285 h 882945"/>
              <a:gd name="connsiteX14" fmla="*/ 283556 w 877362"/>
              <a:gd name="connsiteY14" fmla="*/ 656 h 882945"/>
              <a:gd name="connsiteX15" fmla="*/ 331058 w 877362"/>
              <a:gd name="connsiteY15" fmla="*/ 107534 h 882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77362" h="882945">
                <a:moveTo>
                  <a:pt x="331058" y="107534"/>
                </a:moveTo>
                <a:cubicBezTo>
                  <a:pt x="331058" y="157014"/>
                  <a:pt x="307307" y="281705"/>
                  <a:pt x="283556" y="297539"/>
                </a:cubicBezTo>
                <a:cubicBezTo>
                  <a:pt x="259805" y="313373"/>
                  <a:pt x="220221" y="198579"/>
                  <a:pt x="188554" y="202537"/>
                </a:cubicBezTo>
                <a:cubicBezTo>
                  <a:pt x="156887" y="206495"/>
                  <a:pt x="123239" y="271810"/>
                  <a:pt x="93551" y="321290"/>
                </a:cubicBezTo>
                <a:cubicBezTo>
                  <a:pt x="63863" y="370770"/>
                  <a:pt x="22299" y="424210"/>
                  <a:pt x="10424" y="499420"/>
                </a:cubicBezTo>
                <a:cubicBezTo>
                  <a:pt x="-1451" y="574630"/>
                  <a:pt x="-9368" y="709217"/>
                  <a:pt x="22299" y="772552"/>
                </a:cubicBezTo>
                <a:cubicBezTo>
                  <a:pt x="53966" y="835887"/>
                  <a:pt x="143032" y="867555"/>
                  <a:pt x="200429" y="879430"/>
                </a:cubicBezTo>
                <a:cubicBezTo>
                  <a:pt x="257826" y="891305"/>
                  <a:pt x="313245" y="871513"/>
                  <a:pt x="366684" y="843804"/>
                </a:cubicBezTo>
                <a:cubicBezTo>
                  <a:pt x="420123" y="816095"/>
                  <a:pt x="483458" y="758698"/>
                  <a:pt x="521063" y="713176"/>
                </a:cubicBezTo>
                <a:cubicBezTo>
                  <a:pt x="558668" y="667654"/>
                  <a:pt x="552731" y="610257"/>
                  <a:pt x="592315" y="570672"/>
                </a:cubicBezTo>
                <a:cubicBezTo>
                  <a:pt x="631899" y="531088"/>
                  <a:pt x="711068" y="527129"/>
                  <a:pt x="758569" y="475669"/>
                </a:cubicBezTo>
                <a:cubicBezTo>
                  <a:pt x="806070" y="424209"/>
                  <a:pt x="879302" y="323269"/>
                  <a:pt x="877323" y="261913"/>
                </a:cubicBezTo>
                <a:cubicBezTo>
                  <a:pt x="875344" y="200557"/>
                  <a:pt x="806071" y="129305"/>
                  <a:pt x="746694" y="107534"/>
                </a:cubicBezTo>
                <a:cubicBezTo>
                  <a:pt x="687317" y="85763"/>
                  <a:pt x="598253" y="149098"/>
                  <a:pt x="521063" y="131285"/>
                </a:cubicBezTo>
                <a:cubicBezTo>
                  <a:pt x="443873" y="113472"/>
                  <a:pt x="319182" y="8573"/>
                  <a:pt x="283556" y="656"/>
                </a:cubicBezTo>
                <a:cubicBezTo>
                  <a:pt x="247930" y="-7261"/>
                  <a:pt x="331058" y="58054"/>
                  <a:pt x="331058" y="10753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3562678" y="1045112"/>
            <a:ext cx="1988039" cy="2890570"/>
          </a:xfrm>
          <a:custGeom>
            <a:avLst/>
            <a:gdLst>
              <a:gd name="connsiteX0" fmla="*/ 223069 w 1988039"/>
              <a:gd name="connsiteY0" fmla="*/ 677308 h 2890570"/>
              <a:gd name="connsiteX1" fmla="*/ 413074 w 1988039"/>
              <a:gd name="connsiteY1" fmla="*/ 819812 h 2890570"/>
              <a:gd name="connsiteX2" fmla="*/ 519952 w 1988039"/>
              <a:gd name="connsiteY2" fmla="*/ 736684 h 2890570"/>
              <a:gd name="connsiteX3" fmla="*/ 650581 w 1988039"/>
              <a:gd name="connsiteY3" fmla="*/ 665432 h 2890570"/>
              <a:gd name="connsiteX4" fmla="*/ 745583 w 1988039"/>
              <a:gd name="connsiteY4" fmla="*/ 582305 h 2890570"/>
              <a:gd name="connsiteX5" fmla="*/ 852461 w 1988039"/>
              <a:gd name="connsiteY5" fmla="*/ 522928 h 2890570"/>
              <a:gd name="connsiteX6" fmla="*/ 804960 w 1988039"/>
              <a:gd name="connsiteY6" fmla="*/ 427926 h 2890570"/>
              <a:gd name="connsiteX7" fmla="*/ 793085 w 1988039"/>
              <a:gd name="connsiteY7" fmla="*/ 297297 h 2890570"/>
              <a:gd name="connsiteX8" fmla="*/ 840586 w 1988039"/>
              <a:gd name="connsiteY8" fmla="*/ 178544 h 2890570"/>
              <a:gd name="connsiteX9" fmla="*/ 888087 w 1988039"/>
              <a:gd name="connsiteY9" fmla="*/ 83541 h 2890570"/>
              <a:gd name="connsiteX10" fmla="*/ 959339 w 1988039"/>
              <a:gd name="connsiteY10" fmla="*/ 414 h 2890570"/>
              <a:gd name="connsiteX11" fmla="*/ 1018716 w 1988039"/>
              <a:gd name="connsiteY11" fmla="*/ 119167 h 2890570"/>
              <a:gd name="connsiteX12" fmla="*/ 947464 w 1988039"/>
              <a:gd name="connsiteY12" fmla="*/ 273547 h 2890570"/>
              <a:gd name="connsiteX13" fmla="*/ 923713 w 1988039"/>
              <a:gd name="connsiteY13" fmla="*/ 511053 h 2890570"/>
              <a:gd name="connsiteX14" fmla="*/ 923713 w 1988039"/>
              <a:gd name="connsiteY14" fmla="*/ 665432 h 2890570"/>
              <a:gd name="connsiteX15" fmla="*/ 971214 w 1988039"/>
              <a:gd name="connsiteY15" fmla="*/ 772310 h 2890570"/>
              <a:gd name="connsiteX16" fmla="*/ 1101843 w 1988039"/>
              <a:gd name="connsiteY16" fmla="*/ 701058 h 2890570"/>
              <a:gd name="connsiteX17" fmla="*/ 1196846 w 1988039"/>
              <a:gd name="connsiteY17" fmla="*/ 617931 h 2890570"/>
              <a:gd name="connsiteX18" fmla="*/ 1315599 w 1988039"/>
              <a:gd name="connsiteY18" fmla="*/ 332923 h 2890570"/>
              <a:gd name="connsiteX19" fmla="*/ 1303723 w 1988039"/>
              <a:gd name="connsiteY19" fmla="*/ 166669 h 2890570"/>
              <a:gd name="connsiteX20" fmla="*/ 1363100 w 1988039"/>
              <a:gd name="connsiteY20" fmla="*/ 83541 h 2890570"/>
              <a:gd name="connsiteX21" fmla="*/ 1469978 w 1988039"/>
              <a:gd name="connsiteY21" fmla="*/ 261671 h 2890570"/>
              <a:gd name="connsiteX22" fmla="*/ 1458103 w 1988039"/>
              <a:gd name="connsiteY22" fmla="*/ 332923 h 2890570"/>
              <a:gd name="connsiteX23" fmla="*/ 1398726 w 1988039"/>
              <a:gd name="connsiteY23" fmla="*/ 499178 h 2890570"/>
              <a:gd name="connsiteX24" fmla="*/ 1327474 w 1988039"/>
              <a:gd name="connsiteY24" fmla="*/ 617931 h 2890570"/>
              <a:gd name="connsiteX25" fmla="*/ 1303723 w 1988039"/>
              <a:gd name="connsiteY25" fmla="*/ 701058 h 2890570"/>
              <a:gd name="connsiteX26" fmla="*/ 1303723 w 1988039"/>
              <a:gd name="connsiteY26" fmla="*/ 748560 h 2890570"/>
              <a:gd name="connsiteX27" fmla="*/ 1434352 w 1988039"/>
              <a:gd name="connsiteY27" fmla="*/ 665432 h 2890570"/>
              <a:gd name="connsiteX28" fmla="*/ 1553105 w 1988039"/>
              <a:gd name="connsiteY28" fmla="*/ 617931 h 2890570"/>
              <a:gd name="connsiteX29" fmla="*/ 1671859 w 1988039"/>
              <a:gd name="connsiteY29" fmla="*/ 582305 h 2890570"/>
              <a:gd name="connsiteX30" fmla="*/ 1743110 w 1988039"/>
              <a:gd name="connsiteY30" fmla="*/ 511053 h 2890570"/>
              <a:gd name="connsiteX31" fmla="*/ 1838113 w 1988039"/>
              <a:gd name="connsiteY31" fmla="*/ 594180 h 2890570"/>
              <a:gd name="connsiteX32" fmla="*/ 1838113 w 1988039"/>
              <a:gd name="connsiteY32" fmla="*/ 641682 h 2890570"/>
              <a:gd name="connsiteX33" fmla="*/ 1648108 w 1988039"/>
              <a:gd name="connsiteY33" fmla="*/ 701058 h 2890570"/>
              <a:gd name="connsiteX34" fmla="*/ 1529355 w 1988039"/>
              <a:gd name="connsiteY34" fmla="*/ 796061 h 2890570"/>
              <a:gd name="connsiteX35" fmla="*/ 1529355 w 1988039"/>
              <a:gd name="connsiteY35" fmla="*/ 796061 h 2890570"/>
              <a:gd name="connsiteX36" fmla="*/ 1529355 w 1988039"/>
              <a:gd name="connsiteY36" fmla="*/ 914814 h 2890570"/>
              <a:gd name="connsiteX37" fmla="*/ 1624357 w 1988039"/>
              <a:gd name="connsiteY37" fmla="*/ 1021692 h 2890570"/>
              <a:gd name="connsiteX38" fmla="*/ 1683734 w 1988039"/>
              <a:gd name="connsiteY38" fmla="*/ 1116695 h 2890570"/>
              <a:gd name="connsiteX39" fmla="*/ 1778736 w 1988039"/>
              <a:gd name="connsiteY39" fmla="*/ 1211697 h 2890570"/>
              <a:gd name="connsiteX40" fmla="*/ 1921240 w 1988039"/>
              <a:gd name="connsiteY40" fmla="*/ 1271074 h 2890570"/>
              <a:gd name="connsiteX41" fmla="*/ 1980617 w 1988039"/>
              <a:gd name="connsiteY41" fmla="*/ 1401703 h 2890570"/>
              <a:gd name="connsiteX42" fmla="*/ 1980617 w 1988039"/>
              <a:gd name="connsiteY42" fmla="*/ 1544206 h 2890570"/>
              <a:gd name="connsiteX43" fmla="*/ 1921240 w 1988039"/>
              <a:gd name="connsiteY43" fmla="*/ 1662960 h 2890570"/>
              <a:gd name="connsiteX44" fmla="*/ 1921240 w 1988039"/>
              <a:gd name="connsiteY44" fmla="*/ 1817339 h 2890570"/>
              <a:gd name="connsiteX45" fmla="*/ 1885614 w 1988039"/>
              <a:gd name="connsiteY45" fmla="*/ 1936092 h 2890570"/>
              <a:gd name="connsiteX46" fmla="*/ 1826238 w 1988039"/>
              <a:gd name="connsiteY46" fmla="*/ 2197349 h 2890570"/>
              <a:gd name="connsiteX47" fmla="*/ 1719360 w 1988039"/>
              <a:gd name="connsiteY47" fmla="*/ 2375479 h 2890570"/>
              <a:gd name="connsiteX48" fmla="*/ 1624357 w 1988039"/>
              <a:gd name="connsiteY48" fmla="*/ 2541734 h 2890570"/>
              <a:gd name="connsiteX49" fmla="*/ 1564981 w 1988039"/>
              <a:gd name="connsiteY49" fmla="*/ 2696113 h 2890570"/>
              <a:gd name="connsiteX50" fmla="*/ 1517479 w 1988039"/>
              <a:gd name="connsiteY50" fmla="*/ 2886118 h 2890570"/>
              <a:gd name="connsiteX51" fmla="*/ 1422477 w 1988039"/>
              <a:gd name="connsiteY51" fmla="*/ 2494232 h 2890570"/>
              <a:gd name="connsiteX52" fmla="*/ 1363100 w 1988039"/>
              <a:gd name="connsiteY52" fmla="*/ 2221100 h 2890570"/>
              <a:gd name="connsiteX53" fmla="*/ 1446227 w 1988039"/>
              <a:gd name="connsiteY53" fmla="*/ 2042970 h 2890570"/>
              <a:gd name="connsiteX54" fmla="*/ 1505604 w 1988039"/>
              <a:gd name="connsiteY54" fmla="*/ 1876715 h 2890570"/>
              <a:gd name="connsiteX55" fmla="*/ 1529355 w 1988039"/>
              <a:gd name="connsiteY55" fmla="*/ 1734212 h 2890570"/>
              <a:gd name="connsiteX56" fmla="*/ 1517479 w 1988039"/>
              <a:gd name="connsiteY56" fmla="*/ 1508580 h 2890570"/>
              <a:gd name="connsiteX57" fmla="*/ 1458103 w 1988039"/>
              <a:gd name="connsiteY57" fmla="*/ 1366077 h 2890570"/>
              <a:gd name="connsiteX58" fmla="*/ 1315599 w 1988039"/>
              <a:gd name="connsiteY58" fmla="*/ 1187947 h 2890570"/>
              <a:gd name="connsiteX59" fmla="*/ 1161220 w 1988039"/>
              <a:gd name="connsiteY59" fmla="*/ 1104819 h 2890570"/>
              <a:gd name="connsiteX60" fmla="*/ 983090 w 1988039"/>
              <a:gd name="connsiteY60" fmla="*/ 1081069 h 2890570"/>
              <a:gd name="connsiteX61" fmla="*/ 686207 w 1988039"/>
              <a:gd name="connsiteY61" fmla="*/ 1081069 h 2890570"/>
              <a:gd name="connsiteX62" fmla="*/ 472451 w 1988039"/>
              <a:gd name="connsiteY62" fmla="*/ 1152321 h 2890570"/>
              <a:gd name="connsiteX63" fmla="*/ 389323 w 1988039"/>
              <a:gd name="connsiteY63" fmla="*/ 1294825 h 2890570"/>
              <a:gd name="connsiteX64" fmla="*/ 187443 w 1988039"/>
              <a:gd name="connsiteY64" fmla="*/ 1449204 h 2890570"/>
              <a:gd name="connsiteX65" fmla="*/ 187443 w 1988039"/>
              <a:gd name="connsiteY65" fmla="*/ 1449204 h 2890570"/>
              <a:gd name="connsiteX66" fmla="*/ 92440 w 1988039"/>
              <a:gd name="connsiteY66" fmla="*/ 1508580 h 2890570"/>
              <a:gd name="connsiteX67" fmla="*/ 92440 w 1988039"/>
              <a:gd name="connsiteY67" fmla="*/ 1342326 h 2890570"/>
              <a:gd name="connsiteX68" fmla="*/ 56814 w 1988039"/>
              <a:gd name="connsiteY68" fmla="*/ 1152321 h 2890570"/>
              <a:gd name="connsiteX69" fmla="*/ 9313 w 1988039"/>
              <a:gd name="connsiteY69" fmla="*/ 772310 h 2890570"/>
              <a:gd name="connsiteX70" fmla="*/ 223069 w 1988039"/>
              <a:gd name="connsiteY70" fmla="*/ 677308 h 289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88039" h="2890570">
                <a:moveTo>
                  <a:pt x="223069" y="677308"/>
                </a:moveTo>
                <a:cubicBezTo>
                  <a:pt x="290362" y="685225"/>
                  <a:pt x="363594" y="809916"/>
                  <a:pt x="413074" y="819812"/>
                </a:cubicBezTo>
                <a:cubicBezTo>
                  <a:pt x="462554" y="829708"/>
                  <a:pt x="480368" y="762414"/>
                  <a:pt x="519952" y="736684"/>
                </a:cubicBezTo>
                <a:cubicBezTo>
                  <a:pt x="559536" y="710954"/>
                  <a:pt x="612976" y="691162"/>
                  <a:pt x="650581" y="665432"/>
                </a:cubicBezTo>
                <a:cubicBezTo>
                  <a:pt x="688186" y="639702"/>
                  <a:pt x="711936" y="606056"/>
                  <a:pt x="745583" y="582305"/>
                </a:cubicBezTo>
                <a:cubicBezTo>
                  <a:pt x="779230" y="558554"/>
                  <a:pt x="842565" y="548658"/>
                  <a:pt x="852461" y="522928"/>
                </a:cubicBezTo>
                <a:cubicBezTo>
                  <a:pt x="862357" y="497198"/>
                  <a:pt x="814856" y="465531"/>
                  <a:pt x="804960" y="427926"/>
                </a:cubicBezTo>
                <a:cubicBezTo>
                  <a:pt x="795064" y="390321"/>
                  <a:pt x="787147" y="338861"/>
                  <a:pt x="793085" y="297297"/>
                </a:cubicBezTo>
                <a:cubicBezTo>
                  <a:pt x="799023" y="255733"/>
                  <a:pt x="824752" y="214170"/>
                  <a:pt x="840586" y="178544"/>
                </a:cubicBezTo>
                <a:cubicBezTo>
                  <a:pt x="856420" y="142918"/>
                  <a:pt x="868295" y="113229"/>
                  <a:pt x="888087" y="83541"/>
                </a:cubicBezTo>
                <a:cubicBezTo>
                  <a:pt x="907879" y="53853"/>
                  <a:pt x="937568" y="-5524"/>
                  <a:pt x="959339" y="414"/>
                </a:cubicBezTo>
                <a:cubicBezTo>
                  <a:pt x="981111" y="6352"/>
                  <a:pt x="1020695" y="73645"/>
                  <a:pt x="1018716" y="119167"/>
                </a:cubicBezTo>
                <a:cubicBezTo>
                  <a:pt x="1016737" y="164689"/>
                  <a:pt x="963298" y="208233"/>
                  <a:pt x="947464" y="273547"/>
                </a:cubicBezTo>
                <a:cubicBezTo>
                  <a:pt x="931630" y="338861"/>
                  <a:pt x="927671" y="445739"/>
                  <a:pt x="923713" y="511053"/>
                </a:cubicBezTo>
                <a:cubicBezTo>
                  <a:pt x="919755" y="576367"/>
                  <a:pt x="915796" y="621889"/>
                  <a:pt x="923713" y="665432"/>
                </a:cubicBezTo>
                <a:cubicBezTo>
                  <a:pt x="931630" y="708975"/>
                  <a:pt x="941526" y="766372"/>
                  <a:pt x="971214" y="772310"/>
                </a:cubicBezTo>
                <a:cubicBezTo>
                  <a:pt x="1000902" y="778248"/>
                  <a:pt x="1064238" y="726788"/>
                  <a:pt x="1101843" y="701058"/>
                </a:cubicBezTo>
                <a:cubicBezTo>
                  <a:pt x="1139448" y="675328"/>
                  <a:pt x="1161220" y="679287"/>
                  <a:pt x="1196846" y="617931"/>
                </a:cubicBezTo>
                <a:cubicBezTo>
                  <a:pt x="1232472" y="556575"/>
                  <a:pt x="1297786" y="408133"/>
                  <a:pt x="1315599" y="332923"/>
                </a:cubicBezTo>
                <a:cubicBezTo>
                  <a:pt x="1333412" y="257713"/>
                  <a:pt x="1295806" y="208233"/>
                  <a:pt x="1303723" y="166669"/>
                </a:cubicBezTo>
                <a:cubicBezTo>
                  <a:pt x="1311640" y="125105"/>
                  <a:pt x="1335391" y="67707"/>
                  <a:pt x="1363100" y="83541"/>
                </a:cubicBezTo>
                <a:cubicBezTo>
                  <a:pt x="1390809" y="99375"/>
                  <a:pt x="1454144" y="220107"/>
                  <a:pt x="1469978" y="261671"/>
                </a:cubicBezTo>
                <a:cubicBezTo>
                  <a:pt x="1485812" y="303235"/>
                  <a:pt x="1469978" y="293338"/>
                  <a:pt x="1458103" y="332923"/>
                </a:cubicBezTo>
                <a:cubicBezTo>
                  <a:pt x="1446228" y="372507"/>
                  <a:pt x="1420497" y="451677"/>
                  <a:pt x="1398726" y="499178"/>
                </a:cubicBezTo>
                <a:cubicBezTo>
                  <a:pt x="1376955" y="546679"/>
                  <a:pt x="1343308" y="584284"/>
                  <a:pt x="1327474" y="617931"/>
                </a:cubicBezTo>
                <a:cubicBezTo>
                  <a:pt x="1311640" y="651578"/>
                  <a:pt x="1307681" y="679287"/>
                  <a:pt x="1303723" y="701058"/>
                </a:cubicBezTo>
                <a:cubicBezTo>
                  <a:pt x="1299765" y="722829"/>
                  <a:pt x="1281952" y="754498"/>
                  <a:pt x="1303723" y="748560"/>
                </a:cubicBezTo>
                <a:cubicBezTo>
                  <a:pt x="1325495" y="742622"/>
                  <a:pt x="1392788" y="687203"/>
                  <a:pt x="1434352" y="665432"/>
                </a:cubicBezTo>
                <a:cubicBezTo>
                  <a:pt x="1475916" y="643661"/>
                  <a:pt x="1513521" y="631785"/>
                  <a:pt x="1553105" y="617931"/>
                </a:cubicBezTo>
                <a:cubicBezTo>
                  <a:pt x="1592689" y="604077"/>
                  <a:pt x="1640192" y="600118"/>
                  <a:pt x="1671859" y="582305"/>
                </a:cubicBezTo>
                <a:cubicBezTo>
                  <a:pt x="1703526" y="564492"/>
                  <a:pt x="1715401" y="509074"/>
                  <a:pt x="1743110" y="511053"/>
                </a:cubicBezTo>
                <a:cubicBezTo>
                  <a:pt x="1770819" y="513032"/>
                  <a:pt x="1822279" y="572409"/>
                  <a:pt x="1838113" y="594180"/>
                </a:cubicBezTo>
                <a:cubicBezTo>
                  <a:pt x="1853947" y="615951"/>
                  <a:pt x="1869780" y="623869"/>
                  <a:pt x="1838113" y="641682"/>
                </a:cubicBezTo>
                <a:cubicBezTo>
                  <a:pt x="1806446" y="659495"/>
                  <a:pt x="1699567" y="675328"/>
                  <a:pt x="1648108" y="701058"/>
                </a:cubicBezTo>
                <a:cubicBezTo>
                  <a:pt x="1596649" y="726788"/>
                  <a:pt x="1529355" y="796061"/>
                  <a:pt x="1529355" y="796061"/>
                </a:cubicBezTo>
                <a:lnTo>
                  <a:pt x="1529355" y="796061"/>
                </a:lnTo>
                <a:cubicBezTo>
                  <a:pt x="1529355" y="815853"/>
                  <a:pt x="1513521" y="877209"/>
                  <a:pt x="1529355" y="914814"/>
                </a:cubicBezTo>
                <a:cubicBezTo>
                  <a:pt x="1545189" y="952419"/>
                  <a:pt x="1598627" y="988045"/>
                  <a:pt x="1624357" y="1021692"/>
                </a:cubicBezTo>
                <a:cubicBezTo>
                  <a:pt x="1650087" y="1055339"/>
                  <a:pt x="1658004" y="1085028"/>
                  <a:pt x="1683734" y="1116695"/>
                </a:cubicBezTo>
                <a:cubicBezTo>
                  <a:pt x="1709464" y="1148362"/>
                  <a:pt x="1739152" y="1185967"/>
                  <a:pt x="1778736" y="1211697"/>
                </a:cubicBezTo>
                <a:cubicBezTo>
                  <a:pt x="1818320" y="1237427"/>
                  <a:pt x="1887593" y="1239406"/>
                  <a:pt x="1921240" y="1271074"/>
                </a:cubicBezTo>
                <a:cubicBezTo>
                  <a:pt x="1954887" y="1302742"/>
                  <a:pt x="1970721" y="1356181"/>
                  <a:pt x="1980617" y="1401703"/>
                </a:cubicBezTo>
                <a:cubicBezTo>
                  <a:pt x="1990513" y="1447225"/>
                  <a:pt x="1990513" y="1500663"/>
                  <a:pt x="1980617" y="1544206"/>
                </a:cubicBezTo>
                <a:cubicBezTo>
                  <a:pt x="1970721" y="1587749"/>
                  <a:pt x="1931136" y="1617438"/>
                  <a:pt x="1921240" y="1662960"/>
                </a:cubicBezTo>
                <a:cubicBezTo>
                  <a:pt x="1911344" y="1708482"/>
                  <a:pt x="1927178" y="1771817"/>
                  <a:pt x="1921240" y="1817339"/>
                </a:cubicBezTo>
                <a:cubicBezTo>
                  <a:pt x="1915302" y="1862861"/>
                  <a:pt x="1901448" y="1872757"/>
                  <a:pt x="1885614" y="1936092"/>
                </a:cubicBezTo>
                <a:cubicBezTo>
                  <a:pt x="1869780" y="1999427"/>
                  <a:pt x="1853947" y="2124118"/>
                  <a:pt x="1826238" y="2197349"/>
                </a:cubicBezTo>
                <a:cubicBezTo>
                  <a:pt x="1798529" y="2270580"/>
                  <a:pt x="1753007" y="2318082"/>
                  <a:pt x="1719360" y="2375479"/>
                </a:cubicBezTo>
                <a:cubicBezTo>
                  <a:pt x="1685713" y="2432877"/>
                  <a:pt x="1650087" y="2488295"/>
                  <a:pt x="1624357" y="2541734"/>
                </a:cubicBezTo>
                <a:cubicBezTo>
                  <a:pt x="1598627" y="2595173"/>
                  <a:pt x="1582794" y="2638716"/>
                  <a:pt x="1564981" y="2696113"/>
                </a:cubicBezTo>
                <a:cubicBezTo>
                  <a:pt x="1547168" y="2753510"/>
                  <a:pt x="1541230" y="2919765"/>
                  <a:pt x="1517479" y="2886118"/>
                </a:cubicBezTo>
                <a:cubicBezTo>
                  <a:pt x="1493728" y="2852471"/>
                  <a:pt x="1448207" y="2605068"/>
                  <a:pt x="1422477" y="2494232"/>
                </a:cubicBezTo>
                <a:cubicBezTo>
                  <a:pt x="1396747" y="2383396"/>
                  <a:pt x="1359142" y="2296310"/>
                  <a:pt x="1363100" y="2221100"/>
                </a:cubicBezTo>
                <a:cubicBezTo>
                  <a:pt x="1367058" y="2145890"/>
                  <a:pt x="1422476" y="2100367"/>
                  <a:pt x="1446227" y="2042970"/>
                </a:cubicBezTo>
                <a:cubicBezTo>
                  <a:pt x="1469978" y="1985573"/>
                  <a:pt x="1491749" y="1928175"/>
                  <a:pt x="1505604" y="1876715"/>
                </a:cubicBezTo>
                <a:cubicBezTo>
                  <a:pt x="1519459" y="1825255"/>
                  <a:pt x="1527376" y="1795568"/>
                  <a:pt x="1529355" y="1734212"/>
                </a:cubicBezTo>
                <a:cubicBezTo>
                  <a:pt x="1531334" y="1672856"/>
                  <a:pt x="1529354" y="1569936"/>
                  <a:pt x="1517479" y="1508580"/>
                </a:cubicBezTo>
                <a:cubicBezTo>
                  <a:pt x="1505604" y="1447224"/>
                  <a:pt x="1491750" y="1419516"/>
                  <a:pt x="1458103" y="1366077"/>
                </a:cubicBezTo>
                <a:cubicBezTo>
                  <a:pt x="1424456" y="1312638"/>
                  <a:pt x="1365079" y="1231490"/>
                  <a:pt x="1315599" y="1187947"/>
                </a:cubicBezTo>
                <a:cubicBezTo>
                  <a:pt x="1266119" y="1144404"/>
                  <a:pt x="1216638" y="1122632"/>
                  <a:pt x="1161220" y="1104819"/>
                </a:cubicBezTo>
                <a:cubicBezTo>
                  <a:pt x="1105802" y="1087006"/>
                  <a:pt x="1062259" y="1085027"/>
                  <a:pt x="983090" y="1081069"/>
                </a:cubicBezTo>
                <a:cubicBezTo>
                  <a:pt x="903921" y="1077111"/>
                  <a:pt x="771313" y="1069194"/>
                  <a:pt x="686207" y="1081069"/>
                </a:cubicBezTo>
                <a:cubicBezTo>
                  <a:pt x="601101" y="1092944"/>
                  <a:pt x="521932" y="1116695"/>
                  <a:pt x="472451" y="1152321"/>
                </a:cubicBezTo>
                <a:cubicBezTo>
                  <a:pt x="422970" y="1187947"/>
                  <a:pt x="436824" y="1245345"/>
                  <a:pt x="389323" y="1294825"/>
                </a:cubicBezTo>
                <a:cubicBezTo>
                  <a:pt x="341822" y="1344305"/>
                  <a:pt x="187443" y="1449204"/>
                  <a:pt x="187443" y="1449204"/>
                </a:cubicBezTo>
                <a:lnTo>
                  <a:pt x="187443" y="1449204"/>
                </a:lnTo>
                <a:cubicBezTo>
                  <a:pt x="171609" y="1459100"/>
                  <a:pt x="108274" y="1526393"/>
                  <a:pt x="92440" y="1508580"/>
                </a:cubicBezTo>
                <a:cubicBezTo>
                  <a:pt x="76606" y="1490767"/>
                  <a:pt x="98378" y="1401702"/>
                  <a:pt x="92440" y="1342326"/>
                </a:cubicBezTo>
                <a:cubicBezTo>
                  <a:pt x="86502" y="1282950"/>
                  <a:pt x="70668" y="1247323"/>
                  <a:pt x="56814" y="1152321"/>
                </a:cubicBezTo>
                <a:cubicBezTo>
                  <a:pt x="42960" y="1057319"/>
                  <a:pt x="-24334" y="847521"/>
                  <a:pt x="9313" y="772310"/>
                </a:cubicBezTo>
                <a:cubicBezTo>
                  <a:pt x="42960" y="697100"/>
                  <a:pt x="155776" y="669391"/>
                  <a:pt x="223069" y="677308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 rot="18901793">
            <a:off x="2198560" y="548981"/>
            <a:ext cx="2260943" cy="111965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2936327" y="700592"/>
            <a:ext cx="1636047" cy="1610849"/>
          </a:xfrm>
          <a:prstGeom prst="line">
            <a:avLst/>
          </a:prstGeom>
          <a:ln w="1905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Isosceles Triangle 33"/>
          <p:cNvSpPr/>
          <p:nvPr/>
        </p:nvSpPr>
        <p:spPr>
          <a:xfrm rot="2701793">
            <a:off x="4668197" y="548561"/>
            <a:ext cx="2260943" cy="111965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4559956" y="703122"/>
            <a:ext cx="1638300" cy="1618093"/>
          </a:xfrm>
          <a:prstGeom prst="line">
            <a:avLst/>
          </a:prstGeom>
          <a:ln w="19050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177997" y="896981"/>
            <a:ext cx="1130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Toronto Doppler Monster</a:t>
            </a:r>
          </a:p>
          <a:p>
            <a:r>
              <a:rPr lang="en-US" sz="700" dirty="0">
                <a:solidFill>
                  <a:schemeClr val="bg1"/>
                </a:solidFill>
              </a:rPr>
              <a:t>Suprasternal Notch</a:t>
            </a:r>
          </a:p>
          <a:p>
            <a:r>
              <a:rPr lang="en-US" sz="700" dirty="0">
                <a:solidFill>
                  <a:schemeClr val="bg1"/>
                </a:solidFill>
              </a:rPr>
              <a:t>01/27/2015</a:t>
            </a:r>
          </a:p>
          <a:p>
            <a:r>
              <a:rPr lang="en-US" sz="700" dirty="0">
                <a:solidFill>
                  <a:schemeClr val="bg1"/>
                </a:solidFill>
              </a:rPr>
              <a:t>MR: 29205</a:t>
            </a:r>
          </a:p>
        </p:txBody>
      </p:sp>
      <p:sp>
        <p:nvSpPr>
          <p:cNvPr id="38" name="Freeform 37"/>
          <p:cNvSpPr/>
          <p:nvPr/>
        </p:nvSpPr>
        <p:spPr>
          <a:xfrm>
            <a:off x="4110345" y="2260004"/>
            <a:ext cx="558607" cy="500518"/>
          </a:xfrm>
          <a:custGeom>
            <a:avLst/>
            <a:gdLst>
              <a:gd name="connsiteX0" fmla="*/ 69163 w 459276"/>
              <a:gd name="connsiteY0" fmla="*/ 164823 h 438712"/>
              <a:gd name="connsiteX1" fmla="*/ 159540 w 459276"/>
              <a:gd name="connsiteY1" fmla="*/ 58497 h 438712"/>
              <a:gd name="connsiteX2" fmla="*/ 260549 w 459276"/>
              <a:gd name="connsiteY2" fmla="*/ 18 h 438712"/>
              <a:gd name="connsiteX3" fmla="*/ 420037 w 459276"/>
              <a:gd name="connsiteY3" fmla="*/ 63813 h 438712"/>
              <a:gd name="connsiteX4" fmla="*/ 441302 w 459276"/>
              <a:gd name="connsiteY4" fmla="*/ 217985 h 438712"/>
              <a:gd name="connsiteX5" fmla="*/ 457251 w 459276"/>
              <a:gd name="connsiteY5" fmla="*/ 281781 h 438712"/>
              <a:gd name="connsiteX6" fmla="*/ 393456 w 459276"/>
              <a:gd name="connsiteY6" fmla="*/ 329627 h 438712"/>
              <a:gd name="connsiteX7" fmla="*/ 319028 w 459276"/>
              <a:gd name="connsiteY7" fmla="*/ 324311 h 438712"/>
              <a:gd name="connsiteX8" fmla="*/ 228651 w 459276"/>
              <a:gd name="connsiteY8" fmla="*/ 430636 h 438712"/>
              <a:gd name="connsiteX9" fmla="*/ 117009 w 459276"/>
              <a:gd name="connsiteY9" fmla="*/ 430636 h 438712"/>
              <a:gd name="connsiteX10" fmla="*/ 47898 w 459276"/>
              <a:gd name="connsiteY10" fmla="*/ 425320 h 438712"/>
              <a:gd name="connsiteX11" fmla="*/ 51 w 459276"/>
              <a:gd name="connsiteY11" fmla="*/ 281781 h 438712"/>
              <a:gd name="connsiteX12" fmla="*/ 69163 w 459276"/>
              <a:gd name="connsiteY12" fmla="*/ 164823 h 43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9276" h="438712">
                <a:moveTo>
                  <a:pt x="69163" y="164823"/>
                </a:moveTo>
                <a:cubicBezTo>
                  <a:pt x="95744" y="127609"/>
                  <a:pt x="127642" y="85964"/>
                  <a:pt x="159540" y="58497"/>
                </a:cubicBezTo>
                <a:cubicBezTo>
                  <a:pt x="191438" y="31030"/>
                  <a:pt x="217133" y="-868"/>
                  <a:pt x="260549" y="18"/>
                </a:cubicBezTo>
                <a:cubicBezTo>
                  <a:pt x="303965" y="904"/>
                  <a:pt x="389912" y="27485"/>
                  <a:pt x="420037" y="63813"/>
                </a:cubicBezTo>
                <a:cubicBezTo>
                  <a:pt x="450163" y="100141"/>
                  <a:pt x="435100" y="181657"/>
                  <a:pt x="441302" y="217985"/>
                </a:cubicBezTo>
                <a:cubicBezTo>
                  <a:pt x="447504" y="254313"/>
                  <a:pt x="465225" y="263174"/>
                  <a:pt x="457251" y="281781"/>
                </a:cubicBezTo>
                <a:cubicBezTo>
                  <a:pt x="449277" y="300388"/>
                  <a:pt x="416493" y="322539"/>
                  <a:pt x="393456" y="329627"/>
                </a:cubicBezTo>
                <a:cubicBezTo>
                  <a:pt x="370419" y="336715"/>
                  <a:pt x="346496" y="307476"/>
                  <a:pt x="319028" y="324311"/>
                </a:cubicBezTo>
                <a:cubicBezTo>
                  <a:pt x="291560" y="341146"/>
                  <a:pt x="262321" y="412915"/>
                  <a:pt x="228651" y="430636"/>
                </a:cubicBezTo>
                <a:cubicBezTo>
                  <a:pt x="194981" y="448357"/>
                  <a:pt x="147134" y="431522"/>
                  <a:pt x="117009" y="430636"/>
                </a:cubicBezTo>
                <a:cubicBezTo>
                  <a:pt x="86884" y="429750"/>
                  <a:pt x="67391" y="450129"/>
                  <a:pt x="47898" y="425320"/>
                </a:cubicBezTo>
                <a:cubicBezTo>
                  <a:pt x="28405" y="400511"/>
                  <a:pt x="1823" y="319881"/>
                  <a:pt x="51" y="281781"/>
                </a:cubicBezTo>
                <a:cubicBezTo>
                  <a:pt x="-1721" y="243681"/>
                  <a:pt x="42582" y="202037"/>
                  <a:pt x="69163" y="164823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 flipV="1">
            <a:off x="3661136" y="5592149"/>
            <a:ext cx="203328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 flipV="1">
            <a:off x="3624751" y="5631410"/>
            <a:ext cx="203328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4556697" y="736679"/>
            <a:ext cx="592154" cy="1598473"/>
          </a:xfrm>
          <a:prstGeom prst="line">
            <a:avLst/>
          </a:prstGeom>
          <a:ln w="762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 48"/>
          <p:cNvSpPr/>
          <p:nvPr/>
        </p:nvSpPr>
        <p:spPr>
          <a:xfrm rot="219014">
            <a:off x="3712530" y="2756745"/>
            <a:ext cx="823326" cy="824726"/>
          </a:xfrm>
          <a:custGeom>
            <a:avLst/>
            <a:gdLst>
              <a:gd name="connsiteX0" fmla="*/ 114410 w 790780"/>
              <a:gd name="connsiteY0" fmla="*/ 200527 h 765085"/>
              <a:gd name="connsiteX1" fmla="*/ 38210 w 790780"/>
              <a:gd name="connsiteY1" fmla="*/ 381502 h 765085"/>
              <a:gd name="connsiteX2" fmla="*/ 110 w 790780"/>
              <a:gd name="connsiteY2" fmla="*/ 495802 h 765085"/>
              <a:gd name="connsiteX3" fmla="*/ 28685 w 790780"/>
              <a:gd name="connsiteY3" fmla="*/ 629152 h 765085"/>
              <a:gd name="connsiteX4" fmla="*/ 85835 w 790780"/>
              <a:gd name="connsiteY4" fmla="*/ 724402 h 765085"/>
              <a:gd name="connsiteX5" fmla="*/ 219185 w 790780"/>
              <a:gd name="connsiteY5" fmla="*/ 762502 h 765085"/>
              <a:gd name="connsiteX6" fmla="*/ 352535 w 790780"/>
              <a:gd name="connsiteY6" fmla="*/ 657727 h 765085"/>
              <a:gd name="connsiteX7" fmla="*/ 419210 w 790780"/>
              <a:gd name="connsiteY7" fmla="*/ 600577 h 765085"/>
              <a:gd name="connsiteX8" fmla="*/ 495410 w 790780"/>
              <a:gd name="connsiteY8" fmla="*/ 524377 h 765085"/>
              <a:gd name="connsiteX9" fmla="*/ 543035 w 790780"/>
              <a:gd name="connsiteY9" fmla="*/ 400552 h 765085"/>
              <a:gd name="connsiteX10" fmla="*/ 685910 w 790780"/>
              <a:gd name="connsiteY10" fmla="*/ 400552 h 765085"/>
              <a:gd name="connsiteX11" fmla="*/ 733535 w 790780"/>
              <a:gd name="connsiteY11" fmla="*/ 305302 h 765085"/>
              <a:gd name="connsiteX12" fmla="*/ 781160 w 790780"/>
              <a:gd name="connsiteY12" fmla="*/ 200527 h 765085"/>
              <a:gd name="connsiteX13" fmla="*/ 771635 w 790780"/>
              <a:gd name="connsiteY13" fmla="*/ 95752 h 765085"/>
              <a:gd name="connsiteX14" fmla="*/ 590660 w 790780"/>
              <a:gd name="connsiteY14" fmla="*/ 105277 h 765085"/>
              <a:gd name="connsiteX15" fmla="*/ 590660 w 790780"/>
              <a:gd name="connsiteY15" fmla="*/ 105277 h 765085"/>
              <a:gd name="connsiteX16" fmla="*/ 476360 w 790780"/>
              <a:gd name="connsiteY16" fmla="*/ 105277 h 765085"/>
              <a:gd name="connsiteX17" fmla="*/ 390635 w 790780"/>
              <a:gd name="connsiteY17" fmla="*/ 67177 h 765085"/>
              <a:gd name="connsiteX18" fmla="*/ 333485 w 790780"/>
              <a:gd name="connsiteY18" fmla="*/ 502 h 765085"/>
              <a:gd name="connsiteX19" fmla="*/ 333485 w 790780"/>
              <a:gd name="connsiteY19" fmla="*/ 105277 h 765085"/>
              <a:gd name="connsiteX20" fmla="*/ 314435 w 790780"/>
              <a:gd name="connsiteY20" fmla="*/ 219577 h 765085"/>
              <a:gd name="connsiteX21" fmla="*/ 257285 w 790780"/>
              <a:gd name="connsiteY21" fmla="*/ 257677 h 765085"/>
              <a:gd name="connsiteX22" fmla="*/ 190610 w 790780"/>
              <a:gd name="connsiteY22" fmla="*/ 229102 h 765085"/>
              <a:gd name="connsiteX23" fmla="*/ 114410 w 790780"/>
              <a:gd name="connsiteY23" fmla="*/ 200527 h 76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90780" h="765085">
                <a:moveTo>
                  <a:pt x="114410" y="200527"/>
                </a:moveTo>
                <a:cubicBezTo>
                  <a:pt x="89010" y="225927"/>
                  <a:pt x="57260" y="332290"/>
                  <a:pt x="38210" y="381502"/>
                </a:cubicBezTo>
                <a:cubicBezTo>
                  <a:pt x="19160" y="430715"/>
                  <a:pt x="1697" y="454527"/>
                  <a:pt x="110" y="495802"/>
                </a:cubicBezTo>
                <a:cubicBezTo>
                  <a:pt x="-1477" y="537077"/>
                  <a:pt x="14398" y="591052"/>
                  <a:pt x="28685" y="629152"/>
                </a:cubicBezTo>
                <a:cubicBezTo>
                  <a:pt x="42972" y="667252"/>
                  <a:pt x="54085" y="702177"/>
                  <a:pt x="85835" y="724402"/>
                </a:cubicBezTo>
                <a:cubicBezTo>
                  <a:pt x="117585" y="746627"/>
                  <a:pt x="174735" y="773615"/>
                  <a:pt x="219185" y="762502"/>
                </a:cubicBezTo>
                <a:cubicBezTo>
                  <a:pt x="263635" y="751389"/>
                  <a:pt x="319198" y="684715"/>
                  <a:pt x="352535" y="657727"/>
                </a:cubicBezTo>
                <a:cubicBezTo>
                  <a:pt x="385873" y="630740"/>
                  <a:pt x="395398" y="622802"/>
                  <a:pt x="419210" y="600577"/>
                </a:cubicBezTo>
                <a:cubicBezTo>
                  <a:pt x="443022" y="578352"/>
                  <a:pt x="474773" y="557715"/>
                  <a:pt x="495410" y="524377"/>
                </a:cubicBezTo>
                <a:cubicBezTo>
                  <a:pt x="516048" y="491040"/>
                  <a:pt x="511285" y="421189"/>
                  <a:pt x="543035" y="400552"/>
                </a:cubicBezTo>
                <a:cubicBezTo>
                  <a:pt x="574785" y="379915"/>
                  <a:pt x="654160" y="416427"/>
                  <a:pt x="685910" y="400552"/>
                </a:cubicBezTo>
                <a:cubicBezTo>
                  <a:pt x="717660" y="384677"/>
                  <a:pt x="717660" y="338639"/>
                  <a:pt x="733535" y="305302"/>
                </a:cubicBezTo>
                <a:cubicBezTo>
                  <a:pt x="749410" y="271965"/>
                  <a:pt x="774810" y="235452"/>
                  <a:pt x="781160" y="200527"/>
                </a:cubicBezTo>
                <a:cubicBezTo>
                  <a:pt x="787510" y="165602"/>
                  <a:pt x="803385" y="111627"/>
                  <a:pt x="771635" y="95752"/>
                </a:cubicBezTo>
                <a:cubicBezTo>
                  <a:pt x="739885" y="79877"/>
                  <a:pt x="590660" y="105277"/>
                  <a:pt x="590660" y="105277"/>
                </a:cubicBezTo>
                <a:lnTo>
                  <a:pt x="590660" y="105277"/>
                </a:lnTo>
                <a:cubicBezTo>
                  <a:pt x="571610" y="105277"/>
                  <a:pt x="509698" y="111627"/>
                  <a:pt x="476360" y="105277"/>
                </a:cubicBezTo>
                <a:cubicBezTo>
                  <a:pt x="443023" y="98927"/>
                  <a:pt x="414447" y="84639"/>
                  <a:pt x="390635" y="67177"/>
                </a:cubicBezTo>
                <a:cubicBezTo>
                  <a:pt x="366823" y="49715"/>
                  <a:pt x="343010" y="-5848"/>
                  <a:pt x="333485" y="502"/>
                </a:cubicBezTo>
                <a:cubicBezTo>
                  <a:pt x="323960" y="6852"/>
                  <a:pt x="336660" y="68765"/>
                  <a:pt x="333485" y="105277"/>
                </a:cubicBezTo>
                <a:cubicBezTo>
                  <a:pt x="330310" y="141789"/>
                  <a:pt x="327135" y="194177"/>
                  <a:pt x="314435" y="219577"/>
                </a:cubicBezTo>
                <a:cubicBezTo>
                  <a:pt x="301735" y="244977"/>
                  <a:pt x="277922" y="256090"/>
                  <a:pt x="257285" y="257677"/>
                </a:cubicBezTo>
                <a:cubicBezTo>
                  <a:pt x="236648" y="259264"/>
                  <a:pt x="214423" y="244977"/>
                  <a:pt x="190610" y="229102"/>
                </a:cubicBezTo>
                <a:cubicBezTo>
                  <a:pt x="166798" y="213227"/>
                  <a:pt x="139810" y="175127"/>
                  <a:pt x="114410" y="20052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5036493" y="2244982"/>
            <a:ext cx="202890" cy="788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5055256" y="2303322"/>
            <a:ext cx="202890" cy="788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4E01CB-FF8C-4C34-A936-E19F0C56BF77}"/>
              </a:ext>
            </a:extLst>
          </p:cNvPr>
          <p:cNvSpPr/>
          <p:nvPr/>
        </p:nvSpPr>
        <p:spPr>
          <a:xfrm>
            <a:off x="1300109" y="4317920"/>
            <a:ext cx="6388768" cy="1691036"/>
          </a:xfrm>
          <a:custGeom>
            <a:avLst/>
            <a:gdLst>
              <a:gd name="connsiteX0" fmla="*/ 0 w 6388768"/>
              <a:gd name="connsiteY0" fmla="*/ 694100 h 1691036"/>
              <a:gd name="connsiteX1" fmla="*/ 78205 w 6388768"/>
              <a:gd name="connsiteY1" fmla="*/ 489563 h 1691036"/>
              <a:gd name="connsiteX2" fmla="*/ 90236 w 6388768"/>
              <a:gd name="connsiteY2" fmla="*/ 285026 h 1691036"/>
              <a:gd name="connsiteX3" fmla="*/ 132347 w 6388768"/>
              <a:gd name="connsiteY3" fmla="*/ 164710 h 1691036"/>
              <a:gd name="connsiteX4" fmla="*/ 180473 w 6388768"/>
              <a:gd name="connsiteY4" fmla="*/ 477531 h 1691036"/>
              <a:gd name="connsiteX5" fmla="*/ 204536 w 6388768"/>
              <a:gd name="connsiteY5" fmla="*/ 387294 h 1691036"/>
              <a:gd name="connsiteX6" fmla="*/ 204536 w 6388768"/>
              <a:gd name="connsiteY6" fmla="*/ 236900 h 1691036"/>
              <a:gd name="connsiteX7" fmla="*/ 252663 w 6388768"/>
              <a:gd name="connsiteY7" fmla="*/ 561752 h 1691036"/>
              <a:gd name="connsiteX8" fmla="*/ 294773 w 6388768"/>
              <a:gd name="connsiteY8" fmla="*/ 778321 h 1691036"/>
              <a:gd name="connsiteX9" fmla="*/ 348915 w 6388768"/>
              <a:gd name="connsiteY9" fmla="*/ 1012936 h 1691036"/>
              <a:gd name="connsiteX10" fmla="*/ 409073 w 6388768"/>
              <a:gd name="connsiteY10" fmla="*/ 1163331 h 1691036"/>
              <a:gd name="connsiteX11" fmla="*/ 439152 w 6388768"/>
              <a:gd name="connsiteY11" fmla="*/ 976842 h 1691036"/>
              <a:gd name="connsiteX12" fmla="*/ 451184 w 6388768"/>
              <a:gd name="connsiteY12" fmla="*/ 904652 h 1691036"/>
              <a:gd name="connsiteX13" fmla="*/ 517358 w 6388768"/>
              <a:gd name="connsiteY13" fmla="*/ 1103173 h 1691036"/>
              <a:gd name="connsiteX14" fmla="*/ 577515 w 6388768"/>
              <a:gd name="connsiteY14" fmla="*/ 1343805 h 1691036"/>
              <a:gd name="connsiteX15" fmla="*/ 739942 w 6388768"/>
              <a:gd name="connsiteY15" fmla="*/ 1343805 h 1691036"/>
              <a:gd name="connsiteX16" fmla="*/ 884321 w 6388768"/>
              <a:gd name="connsiteY16" fmla="*/ 1337789 h 1691036"/>
              <a:gd name="connsiteX17" fmla="*/ 920415 w 6388768"/>
              <a:gd name="connsiteY17" fmla="*/ 1331773 h 1691036"/>
              <a:gd name="connsiteX18" fmla="*/ 956510 w 6388768"/>
              <a:gd name="connsiteY18" fmla="*/ 1085126 h 1691036"/>
              <a:gd name="connsiteX19" fmla="*/ 1070810 w 6388768"/>
              <a:gd name="connsiteY19" fmla="*/ 712147 h 1691036"/>
              <a:gd name="connsiteX20" fmla="*/ 1136984 w 6388768"/>
              <a:gd name="connsiteY20" fmla="*/ 477531 h 1691036"/>
              <a:gd name="connsiteX21" fmla="*/ 1191126 w 6388768"/>
              <a:gd name="connsiteY21" fmla="*/ 597847 h 1691036"/>
              <a:gd name="connsiteX22" fmla="*/ 1221205 w 6388768"/>
              <a:gd name="connsiteY22" fmla="*/ 447452 h 1691036"/>
              <a:gd name="connsiteX23" fmla="*/ 1233236 w 6388768"/>
              <a:gd name="connsiteY23" fmla="*/ 279010 h 1691036"/>
              <a:gd name="connsiteX24" fmla="*/ 1275347 w 6388768"/>
              <a:gd name="connsiteY24" fmla="*/ 92521 h 1691036"/>
              <a:gd name="connsiteX25" fmla="*/ 1305426 w 6388768"/>
              <a:gd name="connsiteY25" fmla="*/ 218852 h 1691036"/>
              <a:gd name="connsiteX26" fmla="*/ 1311442 w 6388768"/>
              <a:gd name="connsiteY26" fmla="*/ 62442 h 1691036"/>
              <a:gd name="connsiteX27" fmla="*/ 1389647 w 6388768"/>
              <a:gd name="connsiteY27" fmla="*/ 345184 h 1691036"/>
              <a:gd name="connsiteX28" fmla="*/ 1407694 w 6388768"/>
              <a:gd name="connsiteY28" fmla="*/ 543705 h 1691036"/>
              <a:gd name="connsiteX29" fmla="*/ 1419726 w 6388768"/>
              <a:gd name="connsiteY29" fmla="*/ 285026 h 1691036"/>
              <a:gd name="connsiteX30" fmla="*/ 1431758 w 6388768"/>
              <a:gd name="connsiteY30" fmla="*/ 489563 h 1691036"/>
              <a:gd name="connsiteX31" fmla="*/ 1467852 w 6388768"/>
              <a:gd name="connsiteY31" fmla="*/ 658005 h 1691036"/>
              <a:gd name="connsiteX32" fmla="*/ 1473868 w 6388768"/>
              <a:gd name="connsiteY32" fmla="*/ 718163 h 1691036"/>
              <a:gd name="connsiteX33" fmla="*/ 1515979 w 6388768"/>
              <a:gd name="connsiteY33" fmla="*/ 519642 h 1691036"/>
              <a:gd name="connsiteX34" fmla="*/ 1528010 w 6388768"/>
              <a:gd name="connsiteY34" fmla="*/ 688084 h 1691036"/>
              <a:gd name="connsiteX35" fmla="*/ 1594184 w 6388768"/>
              <a:gd name="connsiteY35" fmla="*/ 964810 h 1691036"/>
              <a:gd name="connsiteX36" fmla="*/ 1648326 w 6388768"/>
              <a:gd name="connsiteY36" fmla="*/ 1109189 h 1691036"/>
              <a:gd name="connsiteX37" fmla="*/ 1666373 w 6388768"/>
              <a:gd name="connsiteY37" fmla="*/ 1319742 h 1691036"/>
              <a:gd name="connsiteX38" fmla="*/ 1684421 w 6388768"/>
              <a:gd name="connsiteY38" fmla="*/ 1121221 h 1691036"/>
              <a:gd name="connsiteX39" fmla="*/ 1708484 w 6388768"/>
              <a:gd name="connsiteY39" fmla="*/ 1067079 h 1691036"/>
              <a:gd name="connsiteX40" fmla="*/ 1762626 w 6388768"/>
              <a:gd name="connsiteY40" fmla="*/ 1139268 h 1691036"/>
              <a:gd name="connsiteX41" fmla="*/ 1786689 w 6388768"/>
              <a:gd name="connsiteY41" fmla="*/ 1271615 h 1691036"/>
              <a:gd name="connsiteX42" fmla="*/ 1810752 w 6388768"/>
              <a:gd name="connsiteY42" fmla="*/ 1361852 h 1691036"/>
              <a:gd name="connsiteX43" fmla="*/ 1864894 w 6388768"/>
              <a:gd name="connsiteY43" fmla="*/ 1512247 h 1691036"/>
              <a:gd name="connsiteX44" fmla="*/ 1919036 w 6388768"/>
              <a:gd name="connsiteY44" fmla="*/ 1494200 h 1691036"/>
              <a:gd name="connsiteX45" fmla="*/ 2027321 w 6388768"/>
              <a:gd name="connsiteY45" fmla="*/ 1452089 h 1691036"/>
              <a:gd name="connsiteX46" fmla="*/ 2159668 w 6388768"/>
              <a:gd name="connsiteY46" fmla="*/ 1415994 h 1691036"/>
              <a:gd name="connsiteX47" fmla="*/ 2279984 w 6388768"/>
              <a:gd name="connsiteY47" fmla="*/ 1361852 h 1691036"/>
              <a:gd name="connsiteX48" fmla="*/ 2442410 w 6388768"/>
              <a:gd name="connsiteY48" fmla="*/ 1373884 h 1691036"/>
              <a:gd name="connsiteX49" fmla="*/ 2604836 w 6388768"/>
              <a:gd name="connsiteY49" fmla="*/ 1373884 h 1691036"/>
              <a:gd name="connsiteX50" fmla="*/ 2622884 w 6388768"/>
              <a:gd name="connsiteY50" fmla="*/ 1373884 h 1691036"/>
              <a:gd name="connsiteX51" fmla="*/ 2622884 w 6388768"/>
              <a:gd name="connsiteY51" fmla="*/ 1301694 h 1691036"/>
              <a:gd name="connsiteX52" fmla="*/ 2785310 w 6388768"/>
              <a:gd name="connsiteY52" fmla="*/ 766289 h 1691036"/>
              <a:gd name="connsiteX53" fmla="*/ 2815389 w 6388768"/>
              <a:gd name="connsiteY53" fmla="*/ 615894 h 1691036"/>
              <a:gd name="connsiteX54" fmla="*/ 2947736 w 6388768"/>
              <a:gd name="connsiteY54" fmla="*/ 381279 h 1691036"/>
              <a:gd name="connsiteX55" fmla="*/ 2935705 w 6388768"/>
              <a:gd name="connsiteY55" fmla="*/ 519642 h 1691036"/>
              <a:gd name="connsiteX56" fmla="*/ 2977815 w 6388768"/>
              <a:gd name="connsiteY56" fmla="*/ 597847 h 1691036"/>
              <a:gd name="connsiteX57" fmla="*/ 3013910 w 6388768"/>
              <a:gd name="connsiteY57" fmla="*/ 86505 h 1691036"/>
              <a:gd name="connsiteX58" fmla="*/ 3019926 w 6388768"/>
              <a:gd name="connsiteY58" fmla="*/ 50410 h 1691036"/>
              <a:gd name="connsiteX59" fmla="*/ 3086100 w 6388768"/>
              <a:gd name="connsiteY59" fmla="*/ 597847 h 1691036"/>
              <a:gd name="connsiteX60" fmla="*/ 3110163 w 6388768"/>
              <a:gd name="connsiteY60" fmla="*/ 525657 h 1691036"/>
              <a:gd name="connsiteX61" fmla="*/ 3146258 w 6388768"/>
              <a:gd name="connsiteY61" fmla="*/ 285026 h 1691036"/>
              <a:gd name="connsiteX62" fmla="*/ 3152273 w 6388768"/>
              <a:gd name="connsiteY62" fmla="*/ 447452 h 1691036"/>
              <a:gd name="connsiteX63" fmla="*/ 3188368 w 6388768"/>
              <a:gd name="connsiteY63" fmla="*/ 664021 h 1691036"/>
              <a:gd name="connsiteX64" fmla="*/ 3266573 w 6388768"/>
              <a:gd name="connsiteY64" fmla="*/ 970826 h 1691036"/>
              <a:gd name="connsiteX65" fmla="*/ 3296652 w 6388768"/>
              <a:gd name="connsiteY65" fmla="*/ 1145284 h 1691036"/>
              <a:gd name="connsiteX66" fmla="*/ 3296652 w 6388768"/>
              <a:gd name="connsiteY66" fmla="*/ 1211457 h 1691036"/>
              <a:gd name="connsiteX67" fmla="*/ 3320715 w 6388768"/>
              <a:gd name="connsiteY67" fmla="*/ 1307710 h 1691036"/>
              <a:gd name="connsiteX68" fmla="*/ 3368842 w 6388768"/>
              <a:gd name="connsiteY68" fmla="*/ 1349821 h 1691036"/>
              <a:gd name="connsiteX69" fmla="*/ 3392905 w 6388768"/>
              <a:gd name="connsiteY69" fmla="*/ 1482168 h 1691036"/>
              <a:gd name="connsiteX70" fmla="*/ 3410952 w 6388768"/>
              <a:gd name="connsiteY70" fmla="*/ 1578421 h 1691036"/>
              <a:gd name="connsiteX71" fmla="*/ 3519236 w 6388768"/>
              <a:gd name="connsiteY71" fmla="*/ 1488184 h 1691036"/>
              <a:gd name="connsiteX72" fmla="*/ 3609473 w 6388768"/>
              <a:gd name="connsiteY72" fmla="*/ 1446073 h 1691036"/>
              <a:gd name="connsiteX73" fmla="*/ 3910263 w 6388768"/>
              <a:gd name="connsiteY73" fmla="*/ 1355836 h 1691036"/>
              <a:gd name="connsiteX74" fmla="*/ 4096752 w 6388768"/>
              <a:gd name="connsiteY74" fmla="*/ 1379900 h 1691036"/>
              <a:gd name="connsiteX75" fmla="*/ 4247147 w 6388768"/>
              <a:gd name="connsiteY75" fmla="*/ 1379900 h 1691036"/>
              <a:gd name="connsiteX76" fmla="*/ 4319336 w 6388768"/>
              <a:gd name="connsiteY76" fmla="*/ 1379900 h 1691036"/>
              <a:gd name="connsiteX77" fmla="*/ 4343400 w 6388768"/>
              <a:gd name="connsiteY77" fmla="*/ 1319742 h 1691036"/>
              <a:gd name="connsiteX78" fmla="*/ 4433636 w 6388768"/>
              <a:gd name="connsiteY78" fmla="*/ 892621 h 1691036"/>
              <a:gd name="connsiteX79" fmla="*/ 4487779 w 6388768"/>
              <a:gd name="connsiteY79" fmla="*/ 724179 h 1691036"/>
              <a:gd name="connsiteX80" fmla="*/ 4578015 w 6388768"/>
              <a:gd name="connsiteY80" fmla="*/ 513626 h 1691036"/>
              <a:gd name="connsiteX81" fmla="*/ 4620126 w 6388768"/>
              <a:gd name="connsiteY81" fmla="*/ 399326 h 1691036"/>
              <a:gd name="connsiteX82" fmla="*/ 4632158 w 6388768"/>
              <a:gd name="connsiteY82" fmla="*/ 363231 h 1691036"/>
              <a:gd name="connsiteX83" fmla="*/ 4650205 w 6388768"/>
              <a:gd name="connsiteY83" fmla="*/ 549721 h 1691036"/>
              <a:gd name="connsiteX84" fmla="*/ 4710363 w 6388768"/>
              <a:gd name="connsiteY84" fmla="*/ 441436 h 1691036"/>
              <a:gd name="connsiteX85" fmla="*/ 4716379 w 6388768"/>
              <a:gd name="connsiteY85" fmla="*/ 369247 h 1691036"/>
              <a:gd name="connsiteX86" fmla="*/ 4746458 w 6388768"/>
              <a:gd name="connsiteY86" fmla="*/ 501594 h 1691036"/>
              <a:gd name="connsiteX87" fmla="*/ 4758489 w 6388768"/>
              <a:gd name="connsiteY87" fmla="*/ 128615 h 1691036"/>
              <a:gd name="connsiteX88" fmla="*/ 4788568 w 6388768"/>
              <a:gd name="connsiteY88" fmla="*/ 272994 h 1691036"/>
              <a:gd name="connsiteX89" fmla="*/ 4812631 w 6388768"/>
              <a:gd name="connsiteY89" fmla="*/ 459484 h 1691036"/>
              <a:gd name="connsiteX90" fmla="*/ 4854742 w 6388768"/>
              <a:gd name="connsiteY90" fmla="*/ 158694 h 1691036"/>
              <a:gd name="connsiteX91" fmla="*/ 4854742 w 6388768"/>
              <a:gd name="connsiteY91" fmla="*/ 122600 h 1691036"/>
              <a:gd name="connsiteX92" fmla="*/ 4884821 w 6388768"/>
              <a:gd name="connsiteY92" fmla="*/ 561752 h 1691036"/>
              <a:gd name="connsiteX93" fmla="*/ 4884821 w 6388768"/>
              <a:gd name="connsiteY93" fmla="*/ 639957 h 1691036"/>
              <a:gd name="connsiteX94" fmla="*/ 4926931 w 6388768"/>
              <a:gd name="connsiteY94" fmla="*/ 411357 h 1691036"/>
              <a:gd name="connsiteX95" fmla="*/ 4938963 w 6388768"/>
              <a:gd name="connsiteY95" fmla="*/ 357215 h 1691036"/>
              <a:gd name="connsiteX96" fmla="*/ 4944979 w 6388768"/>
              <a:gd name="connsiteY96" fmla="*/ 549721 h 1691036"/>
              <a:gd name="connsiteX97" fmla="*/ 4950994 w 6388768"/>
              <a:gd name="connsiteY97" fmla="*/ 748242 h 1691036"/>
              <a:gd name="connsiteX98" fmla="*/ 5083342 w 6388768"/>
              <a:gd name="connsiteY98" fmla="*/ 1295679 h 1691036"/>
              <a:gd name="connsiteX99" fmla="*/ 5107405 w 6388768"/>
              <a:gd name="connsiteY99" fmla="*/ 1379900 h 1691036"/>
              <a:gd name="connsiteX100" fmla="*/ 5143500 w 6388768"/>
              <a:gd name="connsiteY100" fmla="*/ 1650610 h 1691036"/>
              <a:gd name="connsiteX101" fmla="*/ 5143500 w 6388768"/>
              <a:gd name="connsiteY101" fmla="*/ 1680689 h 1691036"/>
              <a:gd name="connsiteX102" fmla="*/ 5227721 w 6388768"/>
              <a:gd name="connsiteY102" fmla="*/ 1560373 h 1691036"/>
              <a:gd name="connsiteX103" fmla="*/ 5480384 w 6388768"/>
              <a:gd name="connsiteY103" fmla="*/ 1470136 h 1691036"/>
              <a:gd name="connsiteX104" fmla="*/ 5841331 w 6388768"/>
              <a:gd name="connsiteY104" fmla="*/ 1379900 h 1691036"/>
              <a:gd name="connsiteX105" fmla="*/ 6057900 w 6388768"/>
              <a:gd name="connsiteY105" fmla="*/ 1361852 h 1691036"/>
              <a:gd name="connsiteX106" fmla="*/ 6069931 w 6388768"/>
              <a:gd name="connsiteY106" fmla="*/ 1325757 h 1691036"/>
              <a:gd name="connsiteX107" fmla="*/ 6130089 w 6388768"/>
              <a:gd name="connsiteY107" fmla="*/ 1030984 h 1691036"/>
              <a:gd name="connsiteX108" fmla="*/ 6172200 w 6388768"/>
              <a:gd name="connsiteY108" fmla="*/ 904652 h 1691036"/>
              <a:gd name="connsiteX109" fmla="*/ 6214310 w 6388768"/>
              <a:gd name="connsiteY109" fmla="*/ 706131 h 1691036"/>
              <a:gd name="connsiteX110" fmla="*/ 6304547 w 6388768"/>
              <a:gd name="connsiteY110" fmla="*/ 435421 h 1691036"/>
              <a:gd name="connsiteX111" fmla="*/ 6304547 w 6388768"/>
              <a:gd name="connsiteY111" fmla="*/ 411357 h 1691036"/>
              <a:gd name="connsiteX112" fmla="*/ 6388768 w 6388768"/>
              <a:gd name="connsiteY112" fmla="*/ 561752 h 1691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388768" h="1691036">
                <a:moveTo>
                  <a:pt x="0" y="694100"/>
                </a:moveTo>
                <a:cubicBezTo>
                  <a:pt x="31583" y="625921"/>
                  <a:pt x="63166" y="557742"/>
                  <a:pt x="78205" y="489563"/>
                </a:cubicBezTo>
                <a:cubicBezTo>
                  <a:pt x="93244" y="421384"/>
                  <a:pt x="81212" y="339168"/>
                  <a:pt x="90236" y="285026"/>
                </a:cubicBezTo>
                <a:cubicBezTo>
                  <a:pt x="99260" y="230884"/>
                  <a:pt x="117308" y="132626"/>
                  <a:pt x="132347" y="164710"/>
                </a:cubicBezTo>
                <a:cubicBezTo>
                  <a:pt x="147387" y="196794"/>
                  <a:pt x="168442" y="440434"/>
                  <a:pt x="180473" y="477531"/>
                </a:cubicBezTo>
                <a:cubicBezTo>
                  <a:pt x="192504" y="514628"/>
                  <a:pt x="200526" y="427399"/>
                  <a:pt x="204536" y="387294"/>
                </a:cubicBezTo>
                <a:cubicBezTo>
                  <a:pt x="208546" y="347189"/>
                  <a:pt x="196515" y="207824"/>
                  <a:pt x="204536" y="236900"/>
                </a:cubicBezTo>
                <a:cubicBezTo>
                  <a:pt x="212557" y="265976"/>
                  <a:pt x="237623" y="471515"/>
                  <a:pt x="252663" y="561752"/>
                </a:cubicBezTo>
                <a:cubicBezTo>
                  <a:pt x="267703" y="651989"/>
                  <a:pt x="278731" y="703124"/>
                  <a:pt x="294773" y="778321"/>
                </a:cubicBezTo>
                <a:cubicBezTo>
                  <a:pt x="310815" y="853518"/>
                  <a:pt x="329865" y="948768"/>
                  <a:pt x="348915" y="1012936"/>
                </a:cubicBezTo>
                <a:cubicBezTo>
                  <a:pt x="367965" y="1077104"/>
                  <a:pt x="394034" y="1169347"/>
                  <a:pt x="409073" y="1163331"/>
                </a:cubicBezTo>
                <a:cubicBezTo>
                  <a:pt x="424113" y="1157315"/>
                  <a:pt x="432133" y="1019955"/>
                  <a:pt x="439152" y="976842"/>
                </a:cubicBezTo>
                <a:cubicBezTo>
                  <a:pt x="446171" y="933729"/>
                  <a:pt x="438150" y="883597"/>
                  <a:pt x="451184" y="904652"/>
                </a:cubicBezTo>
                <a:cubicBezTo>
                  <a:pt x="464218" y="925707"/>
                  <a:pt x="496303" y="1029981"/>
                  <a:pt x="517358" y="1103173"/>
                </a:cubicBezTo>
                <a:cubicBezTo>
                  <a:pt x="538413" y="1176365"/>
                  <a:pt x="540418" y="1303700"/>
                  <a:pt x="577515" y="1343805"/>
                </a:cubicBezTo>
                <a:cubicBezTo>
                  <a:pt x="614612" y="1383910"/>
                  <a:pt x="688808" y="1344808"/>
                  <a:pt x="739942" y="1343805"/>
                </a:cubicBezTo>
                <a:cubicBezTo>
                  <a:pt x="791076" y="1342802"/>
                  <a:pt x="854242" y="1339794"/>
                  <a:pt x="884321" y="1337789"/>
                </a:cubicBezTo>
                <a:cubicBezTo>
                  <a:pt x="914400" y="1335784"/>
                  <a:pt x="908384" y="1373884"/>
                  <a:pt x="920415" y="1331773"/>
                </a:cubicBezTo>
                <a:cubicBezTo>
                  <a:pt x="932447" y="1289663"/>
                  <a:pt x="931444" y="1188397"/>
                  <a:pt x="956510" y="1085126"/>
                </a:cubicBezTo>
                <a:cubicBezTo>
                  <a:pt x="981576" y="981855"/>
                  <a:pt x="1040731" y="813413"/>
                  <a:pt x="1070810" y="712147"/>
                </a:cubicBezTo>
                <a:cubicBezTo>
                  <a:pt x="1100889" y="610881"/>
                  <a:pt x="1116931" y="496581"/>
                  <a:pt x="1136984" y="477531"/>
                </a:cubicBezTo>
                <a:cubicBezTo>
                  <a:pt x="1157037" y="458481"/>
                  <a:pt x="1177089" y="602860"/>
                  <a:pt x="1191126" y="597847"/>
                </a:cubicBezTo>
                <a:cubicBezTo>
                  <a:pt x="1205163" y="592834"/>
                  <a:pt x="1214187" y="500591"/>
                  <a:pt x="1221205" y="447452"/>
                </a:cubicBezTo>
                <a:cubicBezTo>
                  <a:pt x="1228223" y="394312"/>
                  <a:pt x="1224212" y="338165"/>
                  <a:pt x="1233236" y="279010"/>
                </a:cubicBezTo>
                <a:cubicBezTo>
                  <a:pt x="1242260" y="219855"/>
                  <a:pt x="1263315" y="102547"/>
                  <a:pt x="1275347" y="92521"/>
                </a:cubicBezTo>
                <a:cubicBezTo>
                  <a:pt x="1287379" y="82495"/>
                  <a:pt x="1299410" y="223865"/>
                  <a:pt x="1305426" y="218852"/>
                </a:cubicBezTo>
                <a:cubicBezTo>
                  <a:pt x="1311442" y="213839"/>
                  <a:pt x="1297405" y="41387"/>
                  <a:pt x="1311442" y="62442"/>
                </a:cubicBezTo>
                <a:cubicBezTo>
                  <a:pt x="1325479" y="83497"/>
                  <a:pt x="1373605" y="264974"/>
                  <a:pt x="1389647" y="345184"/>
                </a:cubicBezTo>
                <a:cubicBezTo>
                  <a:pt x="1405689" y="425394"/>
                  <a:pt x="1402681" y="553731"/>
                  <a:pt x="1407694" y="543705"/>
                </a:cubicBezTo>
                <a:cubicBezTo>
                  <a:pt x="1412707" y="533679"/>
                  <a:pt x="1415715" y="294050"/>
                  <a:pt x="1419726" y="285026"/>
                </a:cubicBezTo>
                <a:cubicBezTo>
                  <a:pt x="1423737" y="276002"/>
                  <a:pt x="1423737" y="427400"/>
                  <a:pt x="1431758" y="489563"/>
                </a:cubicBezTo>
                <a:cubicBezTo>
                  <a:pt x="1439779" y="551726"/>
                  <a:pt x="1460834" y="619905"/>
                  <a:pt x="1467852" y="658005"/>
                </a:cubicBezTo>
                <a:cubicBezTo>
                  <a:pt x="1474870" y="696105"/>
                  <a:pt x="1465847" y="741223"/>
                  <a:pt x="1473868" y="718163"/>
                </a:cubicBezTo>
                <a:cubicBezTo>
                  <a:pt x="1481889" y="695103"/>
                  <a:pt x="1506955" y="524655"/>
                  <a:pt x="1515979" y="519642"/>
                </a:cubicBezTo>
                <a:cubicBezTo>
                  <a:pt x="1525003" y="514629"/>
                  <a:pt x="1514976" y="613889"/>
                  <a:pt x="1528010" y="688084"/>
                </a:cubicBezTo>
                <a:cubicBezTo>
                  <a:pt x="1541044" y="762279"/>
                  <a:pt x="1574131" y="894626"/>
                  <a:pt x="1594184" y="964810"/>
                </a:cubicBezTo>
                <a:cubicBezTo>
                  <a:pt x="1614237" y="1034994"/>
                  <a:pt x="1636295" y="1050034"/>
                  <a:pt x="1648326" y="1109189"/>
                </a:cubicBezTo>
                <a:cubicBezTo>
                  <a:pt x="1660357" y="1168344"/>
                  <a:pt x="1660357" y="1317737"/>
                  <a:pt x="1666373" y="1319742"/>
                </a:cubicBezTo>
                <a:cubicBezTo>
                  <a:pt x="1672389" y="1321747"/>
                  <a:pt x="1677403" y="1163331"/>
                  <a:pt x="1684421" y="1121221"/>
                </a:cubicBezTo>
                <a:cubicBezTo>
                  <a:pt x="1691439" y="1079111"/>
                  <a:pt x="1695450" y="1064071"/>
                  <a:pt x="1708484" y="1067079"/>
                </a:cubicBezTo>
                <a:cubicBezTo>
                  <a:pt x="1721518" y="1070087"/>
                  <a:pt x="1749592" y="1105179"/>
                  <a:pt x="1762626" y="1139268"/>
                </a:cubicBezTo>
                <a:cubicBezTo>
                  <a:pt x="1775660" y="1173357"/>
                  <a:pt x="1778668" y="1234518"/>
                  <a:pt x="1786689" y="1271615"/>
                </a:cubicBezTo>
                <a:cubicBezTo>
                  <a:pt x="1794710" y="1308712"/>
                  <a:pt x="1797718" y="1321747"/>
                  <a:pt x="1810752" y="1361852"/>
                </a:cubicBezTo>
                <a:cubicBezTo>
                  <a:pt x="1823786" y="1401957"/>
                  <a:pt x="1846847" y="1490189"/>
                  <a:pt x="1864894" y="1512247"/>
                </a:cubicBezTo>
                <a:cubicBezTo>
                  <a:pt x="1882941" y="1534305"/>
                  <a:pt x="1891965" y="1504226"/>
                  <a:pt x="1919036" y="1494200"/>
                </a:cubicBezTo>
                <a:cubicBezTo>
                  <a:pt x="1946107" y="1484174"/>
                  <a:pt x="1987216" y="1465123"/>
                  <a:pt x="2027321" y="1452089"/>
                </a:cubicBezTo>
                <a:cubicBezTo>
                  <a:pt x="2067426" y="1439055"/>
                  <a:pt x="2117557" y="1431034"/>
                  <a:pt x="2159668" y="1415994"/>
                </a:cubicBezTo>
                <a:cubicBezTo>
                  <a:pt x="2201779" y="1400954"/>
                  <a:pt x="2232860" y="1368870"/>
                  <a:pt x="2279984" y="1361852"/>
                </a:cubicBezTo>
                <a:cubicBezTo>
                  <a:pt x="2327108" y="1354834"/>
                  <a:pt x="2388268" y="1371879"/>
                  <a:pt x="2442410" y="1373884"/>
                </a:cubicBezTo>
                <a:cubicBezTo>
                  <a:pt x="2496552" y="1375889"/>
                  <a:pt x="2604836" y="1373884"/>
                  <a:pt x="2604836" y="1373884"/>
                </a:cubicBezTo>
                <a:cubicBezTo>
                  <a:pt x="2634915" y="1373884"/>
                  <a:pt x="2619876" y="1385916"/>
                  <a:pt x="2622884" y="1373884"/>
                </a:cubicBezTo>
                <a:cubicBezTo>
                  <a:pt x="2625892" y="1361852"/>
                  <a:pt x="2595813" y="1402960"/>
                  <a:pt x="2622884" y="1301694"/>
                </a:cubicBezTo>
                <a:cubicBezTo>
                  <a:pt x="2649955" y="1200428"/>
                  <a:pt x="2753226" y="880589"/>
                  <a:pt x="2785310" y="766289"/>
                </a:cubicBezTo>
                <a:cubicBezTo>
                  <a:pt x="2817394" y="651989"/>
                  <a:pt x="2788318" y="680062"/>
                  <a:pt x="2815389" y="615894"/>
                </a:cubicBezTo>
                <a:cubicBezTo>
                  <a:pt x="2842460" y="551726"/>
                  <a:pt x="2927683" y="397321"/>
                  <a:pt x="2947736" y="381279"/>
                </a:cubicBezTo>
                <a:cubicBezTo>
                  <a:pt x="2967789" y="365237"/>
                  <a:pt x="2930692" y="483547"/>
                  <a:pt x="2935705" y="519642"/>
                </a:cubicBezTo>
                <a:cubicBezTo>
                  <a:pt x="2940718" y="555737"/>
                  <a:pt x="2964781" y="670036"/>
                  <a:pt x="2977815" y="597847"/>
                </a:cubicBezTo>
                <a:cubicBezTo>
                  <a:pt x="2990849" y="525658"/>
                  <a:pt x="3006892" y="177744"/>
                  <a:pt x="3013910" y="86505"/>
                </a:cubicBezTo>
                <a:cubicBezTo>
                  <a:pt x="3020929" y="-4735"/>
                  <a:pt x="3007894" y="-34814"/>
                  <a:pt x="3019926" y="50410"/>
                </a:cubicBezTo>
                <a:cubicBezTo>
                  <a:pt x="3031958" y="135634"/>
                  <a:pt x="3071061" y="518639"/>
                  <a:pt x="3086100" y="597847"/>
                </a:cubicBezTo>
                <a:cubicBezTo>
                  <a:pt x="3101139" y="677055"/>
                  <a:pt x="3100137" y="577794"/>
                  <a:pt x="3110163" y="525657"/>
                </a:cubicBezTo>
                <a:cubicBezTo>
                  <a:pt x="3120189" y="473520"/>
                  <a:pt x="3139240" y="298060"/>
                  <a:pt x="3146258" y="285026"/>
                </a:cubicBezTo>
                <a:cubicBezTo>
                  <a:pt x="3153276" y="271992"/>
                  <a:pt x="3145255" y="384286"/>
                  <a:pt x="3152273" y="447452"/>
                </a:cubicBezTo>
                <a:cubicBezTo>
                  <a:pt x="3159291" y="510618"/>
                  <a:pt x="3169318" y="576792"/>
                  <a:pt x="3188368" y="664021"/>
                </a:cubicBezTo>
                <a:cubicBezTo>
                  <a:pt x="3207418" y="751250"/>
                  <a:pt x="3248526" y="890616"/>
                  <a:pt x="3266573" y="970826"/>
                </a:cubicBezTo>
                <a:cubicBezTo>
                  <a:pt x="3284620" y="1051037"/>
                  <a:pt x="3291639" y="1105179"/>
                  <a:pt x="3296652" y="1145284"/>
                </a:cubicBezTo>
                <a:cubicBezTo>
                  <a:pt x="3301665" y="1185389"/>
                  <a:pt x="3292642" y="1184386"/>
                  <a:pt x="3296652" y="1211457"/>
                </a:cubicBezTo>
                <a:cubicBezTo>
                  <a:pt x="3300662" y="1238528"/>
                  <a:pt x="3308683" y="1284649"/>
                  <a:pt x="3320715" y="1307710"/>
                </a:cubicBezTo>
                <a:cubicBezTo>
                  <a:pt x="3332747" y="1330771"/>
                  <a:pt x="3356810" y="1320745"/>
                  <a:pt x="3368842" y="1349821"/>
                </a:cubicBezTo>
                <a:cubicBezTo>
                  <a:pt x="3380874" y="1378897"/>
                  <a:pt x="3385887" y="1444068"/>
                  <a:pt x="3392905" y="1482168"/>
                </a:cubicBezTo>
                <a:cubicBezTo>
                  <a:pt x="3399923" y="1520268"/>
                  <a:pt x="3389897" y="1577418"/>
                  <a:pt x="3410952" y="1578421"/>
                </a:cubicBezTo>
                <a:cubicBezTo>
                  <a:pt x="3432007" y="1579424"/>
                  <a:pt x="3486149" y="1510242"/>
                  <a:pt x="3519236" y="1488184"/>
                </a:cubicBezTo>
                <a:cubicBezTo>
                  <a:pt x="3552323" y="1466126"/>
                  <a:pt x="3544302" y="1468131"/>
                  <a:pt x="3609473" y="1446073"/>
                </a:cubicBezTo>
                <a:cubicBezTo>
                  <a:pt x="3674644" y="1424015"/>
                  <a:pt x="3829050" y="1366865"/>
                  <a:pt x="3910263" y="1355836"/>
                </a:cubicBezTo>
                <a:cubicBezTo>
                  <a:pt x="3991476" y="1344807"/>
                  <a:pt x="4040605" y="1375889"/>
                  <a:pt x="4096752" y="1379900"/>
                </a:cubicBezTo>
                <a:cubicBezTo>
                  <a:pt x="4152899" y="1383911"/>
                  <a:pt x="4247147" y="1379900"/>
                  <a:pt x="4247147" y="1379900"/>
                </a:cubicBezTo>
                <a:cubicBezTo>
                  <a:pt x="4284244" y="1379900"/>
                  <a:pt x="4303294" y="1389926"/>
                  <a:pt x="4319336" y="1379900"/>
                </a:cubicBezTo>
                <a:cubicBezTo>
                  <a:pt x="4335378" y="1369874"/>
                  <a:pt x="4324350" y="1400955"/>
                  <a:pt x="4343400" y="1319742"/>
                </a:cubicBezTo>
                <a:cubicBezTo>
                  <a:pt x="4362450" y="1238529"/>
                  <a:pt x="4409573" y="991881"/>
                  <a:pt x="4433636" y="892621"/>
                </a:cubicBezTo>
                <a:cubicBezTo>
                  <a:pt x="4457699" y="793361"/>
                  <a:pt x="4463716" y="787345"/>
                  <a:pt x="4487779" y="724179"/>
                </a:cubicBezTo>
                <a:cubicBezTo>
                  <a:pt x="4511842" y="661013"/>
                  <a:pt x="4555957" y="567768"/>
                  <a:pt x="4578015" y="513626"/>
                </a:cubicBezTo>
                <a:cubicBezTo>
                  <a:pt x="4600073" y="459484"/>
                  <a:pt x="4611102" y="424392"/>
                  <a:pt x="4620126" y="399326"/>
                </a:cubicBezTo>
                <a:cubicBezTo>
                  <a:pt x="4629150" y="374260"/>
                  <a:pt x="4627145" y="338165"/>
                  <a:pt x="4632158" y="363231"/>
                </a:cubicBezTo>
                <a:cubicBezTo>
                  <a:pt x="4637171" y="388297"/>
                  <a:pt x="4637171" y="536687"/>
                  <a:pt x="4650205" y="549721"/>
                </a:cubicBezTo>
                <a:cubicBezTo>
                  <a:pt x="4663239" y="562755"/>
                  <a:pt x="4699334" y="471515"/>
                  <a:pt x="4710363" y="441436"/>
                </a:cubicBezTo>
                <a:cubicBezTo>
                  <a:pt x="4721392" y="411357"/>
                  <a:pt x="4710363" y="359221"/>
                  <a:pt x="4716379" y="369247"/>
                </a:cubicBezTo>
                <a:cubicBezTo>
                  <a:pt x="4722395" y="379273"/>
                  <a:pt x="4739440" y="541699"/>
                  <a:pt x="4746458" y="501594"/>
                </a:cubicBezTo>
                <a:cubicBezTo>
                  <a:pt x="4753476" y="461489"/>
                  <a:pt x="4751471" y="166715"/>
                  <a:pt x="4758489" y="128615"/>
                </a:cubicBezTo>
                <a:cubicBezTo>
                  <a:pt x="4765507" y="90515"/>
                  <a:pt x="4779544" y="217849"/>
                  <a:pt x="4788568" y="272994"/>
                </a:cubicBezTo>
                <a:cubicBezTo>
                  <a:pt x="4797592" y="328139"/>
                  <a:pt x="4801602" y="478534"/>
                  <a:pt x="4812631" y="459484"/>
                </a:cubicBezTo>
                <a:cubicBezTo>
                  <a:pt x="4823660" y="440434"/>
                  <a:pt x="4847724" y="214841"/>
                  <a:pt x="4854742" y="158694"/>
                </a:cubicBezTo>
                <a:cubicBezTo>
                  <a:pt x="4861760" y="102547"/>
                  <a:pt x="4849729" y="55424"/>
                  <a:pt x="4854742" y="122600"/>
                </a:cubicBezTo>
                <a:cubicBezTo>
                  <a:pt x="4859755" y="189776"/>
                  <a:pt x="4879808" y="475526"/>
                  <a:pt x="4884821" y="561752"/>
                </a:cubicBezTo>
                <a:cubicBezTo>
                  <a:pt x="4889834" y="647978"/>
                  <a:pt x="4877803" y="665023"/>
                  <a:pt x="4884821" y="639957"/>
                </a:cubicBezTo>
                <a:cubicBezTo>
                  <a:pt x="4891839" y="614891"/>
                  <a:pt x="4917907" y="458481"/>
                  <a:pt x="4926931" y="411357"/>
                </a:cubicBezTo>
                <a:cubicBezTo>
                  <a:pt x="4935955" y="364233"/>
                  <a:pt x="4935955" y="334154"/>
                  <a:pt x="4938963" y="357215"/>
                </a:cubicBezTo>
                <a:cubicBezTo>
                  <a:pt x="4941971" y="380276"/>
                  <a:pt x="4942974" y="484550"/>
                  <a:pt x="4944979" y="549721"/>
                </a:cubicBezTo>
                <a:cubicBezTo>
                  <a:pt x="4946984" y="614892"/>
                  <a:pt x="4927934" y="623916"/>
                  <a:pt x="4950994" y="748242"/>
                </a:cubicBezTo>
                <a:cubicBezTo>
                  <a:pt x="4974054" y="872568"/>
                  <a:pt x="5057274" y="1190403"/>
                  <a:pt x="5083342" y="1295679"/>
                </a:cubicBezTo>
                <a:cubicBezTo>
                  <a:pt x="5109410" y="1400955"/>
                  <a:pt x="5097379" y="1320745"/>
                  <a:pt x="5107405" y="1379900"/>
                </a:cubicBezTo>
                <a:cubicBezTo>
                  <a:pt x="5117431" y="1439055"/>
                  <a:pt x="5137484" y="1600479"/>
                  <a:pt x="5143500" y="1650610"/>
                </a:cubicBezTo>
                <a:cubicBezTo>
                  <a:pt x="5149516" y="1700741"/>
                  <a:pt x="5129463" y="1695728"/>
                  <a:pt x="5143500" y="1680689"/>
                </a:cubicBezTo>
                <a:cubicBezTo>
                  <a:pt x="5157537" y="1665650"/>
                  <a:pt x="5171574" y="1595465"/>
                  <a:pt x="5227721" y="1560373"/>
                </a:cubicBezTo>
                <a:cubicBezTo>
                  <a:pt x="5283868" y="1525281"/>
                  <a:pt x="5378116" y="1500215"/>
                  <a:pt x="5480384" y="1470136"/>
                </a:cubicBezTo>
                <a:cubicBezTo>
                  <a:pt x="5582652" y="1440057"/>
                  <a:pt x="5745078" y="1397947"/>
                  <a:pt x="5841331" y="1379900"/>
                </a:cubicBezTo>
                <a:cubicBezTo>
                  <a:pt x="5937584" y="1361853"/>
                  <a:pt x="6019800" y="1370876"/>
                  <a:pt x="6057900" y="1361852"/>
                </a:cubicBezTo>
                <a:cubicBezTo>
                  <a:pt x="6096000" y="1352828"/>
                  <a:pt x="6057900" y="1380902"/>
                  <a:pt x="6069931" y="1325757"/>
                </a:cubicBezTo>
                <a:cubicBezTo>
                  <a:pt x="6081962" y="1270612"/>
                  <a:pt x="6113044" y="1101168"/>
                  <a:pt x="6130089" y="1030984"/>
                </a:cubicBezTo>
                <a:cubicBezTo>
                  <a:pt x="6147134" y="960800"/>
                  <a:pt x="6158163" y="958794"/>
                  <a:pt x="6172200" y="904652"/>
                </a:cubicBezTo>
                <a:cubicBezTo>
                  <a:pt x="6186237" y="850510"/>
                  <a:pt x="6192252" y="784336"/>
                  <a:pt x="6214310" y="706131"/>
                </a:cubicBezTo>
                <a:cubicBezTo>
                  <a:pt x="6236368" y="627926"/>
                  <a:pt x="6304547" y="435421"/>
                  <a:pt x="6304547" y="435421"/>
                </a:cubicBezTo>
                <a:cubicBezTo>
                  <a:pt x="6319587" y="386292"/>
                  <a:pt x="6290510" y="390302"/>
                  <a:pt x="6304547" y="411357"/>
                </a:cubicBezTo>
                <a:cubicBezTo>
                  <a:pt x="6318584" y="432412"/>
                  <a:pt x="6353676" y="497082"/>
                  <a:pt x="6388768" y="561752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7BB2118-1630-4D99-B187-F2EB66BBBC9C}"/>
              </a:ext>
            </a:extLst>
          </p:cNvPr>
          <p:cNvSpPr/>
          <p:nvPr/>
        </p:nvSpPr>
        <p:spPr>
          <a:xfrm>
            <a:off x="1317323" y="4486224"/>
            <a:ext cx="6372481" cy="1366652"/>
          </a:xfrm>
          <a:custGeom>
            <a:avLst/>
            <a:gdLst>
              <a:gd name="connsiteX0" fmla="*/ 27841 w 6372481"/>
              <a:gd name="connsiteY0" fmla="*/ 1087675 h 1366652"/>
              <a:gd name="connsiteX1" fmla="*/ 4691 w 6372481"/>
              <a:gd name="connsiteY1" fmla="*/ 655554 h 1366652"/>
              <a:gd name="connsiteX2" fmla="*/ 12408 w 6372481"/>
              <a:gd name="connsiteY2" fmla="*/ 570673 h 1366652"/>
              <a:gd name="connsiteX3" fmla="*/ 23982 w 6372481"/>
              <a:gd name="connsiteY3" fmla="*/ 481934 h 1366652"/>
              <a:gd name="connsiteX4" fmla="*/ 74139 w 6372481"/>
              <a:gd name="connsiteY4" fmla="*/ 381620 h 1366652"/>
              <a:gd name="connsiteX5" fmla="*/ 85714 w 6372481"/>
              <a:gd name="connsiteY5" fmla="*/ 238865 h 1366652"/>
              <a:gd name="connsiteX6" fmla="*/ 97289 w 6372481"/>
              <a:gd name="connsiteY6" fmla="*/ 96111 h 1366652"/>
              <a:gd name="connsiteX7" fmla="*/ 108863 w 6372481"/>
              <a:gd name="connsiteY7" fmla="*/ 165559 h 1366652"/>
              <a:gd name="connsiteX8" fmla="*/ 135871 w 6372481"/>
              <a:gd name="connsiteY8" fmla="*/ 327605 h 1366652"/>
              <a:gd name="connsiteX9" fmla="*/ 189886 w 6372481"/>
              <a:gd name="connsiteY9" fmla="*/ 343037 h 1366652"/>
              <a:gd name="connsiteX10" fmla="*/ 193744 w 6372481"/>
              <a:gd name="connsiteY10" fmla="*/ 454926 h 1366652"/>
              <a:gd name="connsiteX11" fmla="*/ 263192 w 6372481"/>
              <a:gd name="connsiteY11" fmla="*/ 697994 h 1366652"/>
              <a:gd name="connsiteX12" fmla="*/ 324924 w 6372481"/>
              <a:gd name="connsiteY12" fmla="*/ 941063 h 1366652"/>
              <a:gd name="connsiteX13" fmla="*/ 371223 w 6372481"/>
              <a:gd name="connsiteY13" fmla="*/ 1033660 h 1366652"/>
              <a:gd name="connsiteX14" fmla="*/ 413663 w 6372481"/>
              <a:gd name="connsiteY14" fmla="*/ 1041377 h 1366652"/>
              <a:gd name="connsiteX15" fmla="*/ 432955 w 6372481"/>
              <a:gd name="connsiteY15" fmla="*/ 952637 h 1366652"/>
              <a:gd name="connsiteX16" fmla="*/ 429096 w 6372481"/>
              <a:gd name="connsiteY16" fmla="*/ 833032 h 1366652"/>
              <a:gd name="connsiteX17" fmla="*/ 475395 w 6372481"/>
              <a:gd name="connsiteY17" fmla="*/ 1018227 h 1366652"/>
              <a:gd name="connsiteX18" fmla="*/ 502403 w 6372481"/>
              <a:gd name="connsiteY18" fmla="*/ 1149407 h 1366652"/>
              <a:gd name="connsiteX19" fmla="*/ 510119 w 6372481"/>
              <a:gd name="connsiteY19" fmla="*/ 1184131 h 1366652"/>
              <a:gd name="connsiteX20" fmla="*/ 946099 w 6372481"/>
              <a:gd name="connsiteY20" fmla="*/ 1191848 h 1366652"/>
              <a:gd name="connsiteX21" fmla="*/ 926808 w 6372481"/>
              <a:gd name="connsiteY21" fmla="*/ 1164840 h 1366652"/>
              <a:gd name="connsiteX22" fmla="*/ 957674 w 6372481"/>
              <a:gd name="connsiteY22" fmla="*/ 960354 h 1366652"/>
              <a:gd name="connsiteX23" fmla="*/ 1077279 w 6372481"/>
              <a:gd name="connsiteY23" fmla="*/ 570673 h 1366652"/>
              <a:gd name="connsiteX24" fmla="*/ 1112003 w 6372481"/>
              <a:gd name="connsiteY24" fmla="*/ 370045 h 1366652"/>
              <a:gd name="connsiteX25" fmla="*/ 1146727 w 6372481"/>
              <a:gd name="connsiteY25" fmla="*/ 435635 h 1366652"/>
              <a:gd name="connsiteX26" fmla="*/ 1162160 w 6372481"/>
              <a:gd name="connsiteY26" fmla="*/ 451068 h 1366652"/>
              <a:gd name="connsiteX27" fmla="*/ 1208458 w 6372481"/>
              <a:gd name="connsiteY27" fmla="*/ 424060 h 1366652"/>
              <a:gd name="connsiteX28" fmla="*/ 1250899 w 6372481"/>
              <a:gd name="connsiteY28" fmla="*/ 15088 h 1366652"/>
              <a:gd name="connsiteX29" fmla="*/ 1281765 w 6372481"/>
              <a:gd name="connsiteY29" fmla="*/ 80678 h 1366652"/>
              <a:gd name="connsiteX30" fmla="*/ 1320347 w 6372481"/>
              <a:gd name="connsiteY30" fmla="*/ 7372 h 1366652"/>
              <a:gd name="connsiteX31" fmla="*/ 1320347 w 6372481"/>
              <a:gd name="connsiteY31" fmla="*/ 99969 h 1366652"/>
              <a:gd name="connsiteX32" fmla="*/ 1355071 w 6372481"/>
              <a:gd name="connsiteY32" fmla="*/ 308313 h 1366652"/>
              <a:gd name="connsiteX33" fmla="*/ 1393653 w 6372481"/>
              <a:gd name="connsiteY33" fmla="*/ 420202 h 1366652"/>
              <a:gd name="connsiteX34" fmla="*/ 1409086 w 6372481"/>
              <a:gd name="connsiteY34" fmla="*/ 451068 h 1366652"/>
              <a:gd name="connsiteX35" fmla="*/ 1424519 w 6372481"/>
              <a:gd name="connsiteY35" fmla="*/ 578389 h 1366652"/>
              <a:gd name="connsiteX36" fmla="*/ 1466960 w 6372481"/>
              <a:gd name="connsiteY36" fmla="*/ 609255 h 1366652"/>
              <a:gd name="connsiteX37" fmla="*/ 1474676 w 6372481"/>
              <a:gd name="connsiteY37" fmla="*/ 512799 h 1366652"/>
              <a:gd name="connsiteX38" fmla="*/ 1536408 w 6372481"/>
              <a:gd name="connsiteY38" fmla="*/ 806025 h 1366652"/>
              <a:gd name="connsiteX39" fmla="*/ 1590423 w 6372481"/>
              <a:gd name="connsiteY39" fmla="*/ 937205 h 1366652"/>
              <a:gd name="connsiteX40" fmla="*/ 1605856 w 6372481"/>
              <a:gd name="connsiteY40" fmla="*/ 987361 h 1366652"/>
              <a:gd name="connsiteX41" fmla="*/ 1605856 w 6372481"/>
              <a:gd name="connsiteY41" fmla="*/ 1122399 h 1366652"/>
              <a:gd name="connsiteX42" fmla="*/ 1605856 w 6372481"/>
              <a:gd name="connsiteY42" fmla="*/ 1184131 h 1366652"/>
              <a:gd name="connsiteX43" fmla="*/ 1636722 w 6372481"/>
              <a:gd name="connsiteY43" fmla="*/ 1214997 h 1366652"/>
              <a:gd name="connsiteX44" fmla="*/ 1686879 w 6372481"/>
              <a:gd name="connsiteY44" fmla="*/ 1199564 h 1366652"/>
              <a:gd name="connsiteX45" fmla="*/ 1679162 w 6372481"/>
              <a:gd name="connsiteY45" fmla="*/ 1052951 h 1366652"/>
              <a:gd name="connsiteX46" fmla="*/ 1679162 w 6372481"/>
              <a:gd name="connsiteY46" fmla="*/ 929488 h 1366652"/>
              <a:gd name="connsiteX47" fmla="*/ 1721603 w 6372481"/>
              <a:gd name="connsiteY47" fmla="*/ 998936 h 1366652"/>
              <a:gd name="connsiteX48" fmla="*/ 1725461 w 6372481"/>
              <a:gd name="connsiteY48" fmla="*/ 1068384 h 1366652"/>
              <a:gd name="connsiteX49" fmla="*/ 1740894 w 6372481"/>
              <a:gd name="connsiteY49" fmla="*/ 1137832 h 1366652"/>
              <a:gd name="connsiteX50" fmla="*/ 1748610 w 6372481"/>
              <a:gd name="connsiteY50" fmla="*/ 1187989 h 1366652"/>
              <a:gd name="connsiteX51" fmla="*/ 1791051 w 6372481"/>
              <a:gd name="connsiteY51" fmla="*/ 1207280 h 1366652"/>
              <a:gd name="connsiteX52" fmla="*/ 1802625 w 6372481"/>
              <a:gd name="connsiteY52" fmla="*/ 1195706 h 1366652"/>
              <a:gd name="connsiteX53" fmla="*/ 2489390 w 6372481"/>
              <a:gd name="connsiteY53" fmla="*/ 1191848 h 1366652"/>
              <a:gd name="connsiteX54" fmla="*/ 2585846 w 6372481"/>
              <a:gd name="connsiteY54" fmla="*/ 1187989 h 1366652"/>
              <a:gd name="connsiteX55" fmla="*/ 2643719 w 6372481"/>
              <a:gd name="connsiteY55" fmla="*/ 1199564 h 1366652"/>
              <a:gd name="connsiteX56" fmla="*/ 2717025 w 6372481"/>
              <a:gd name="connsiteY56" fmla="*/ 894764 h 1366652"/>
              <a:gd name="connsiteX57" fmla="*/ 2794190 w 6372481"/>
              <a:gd name="connsiteY57" fmla="*/ 628546 h 1366652"/>
              <a:gd name="connsiteX58" fmla="*/ 2809623 w 6372481"/>
              <a:gd name="connsiteY58" fmla="*/ 489650 h 1366652"/>
              <a:gd name="connsiteX59" fmla="*/ 2844347 w 6372481"/>
              <a:gd name="connsiteY59" fmla="*/ 404769 h 1366652"/>
              <a:gd name="connsiteX60" fmla="*/ 2863638 w 6372481"/>
              <a:gd name="connsiteY60" fmla="*/ 343037 h 1366652"/>
              <a:gd name="connsiteX61" fmla="*/ 2886787 w 6372481"/>
              <a:gd name="connsiteY61" fmla="*/ 308313 h 1366652"/>
              <a:gd name="connsiteX62" fmla="*/ 2886787 w 6372481"/>
              <a:gd name="connsiteY62" fmla="*/ 370045 h 1366652"/>
              <a:gd name="connsiteX63" fmla="*/ 2902220 w 6372481"/>
              <a:gd name="connsiteY63" fmla="*/ 424060 h 1366652"/>
              <a:gd name="connsiteX64" fmla="*/ 2940803 w 6372481"/>
              <a:gd name="connsiteY64" fmla="*/ 474217 h 1366652"/>
              <a:gd name="connsiteX65" fmla="*/ 2956236 w 6372481"/>
              <a:gd name="connsiteY65" fmla="*/ 485792 h 1366652"/>
              <a:gd name="connsiteX66" fmla="*/ 2979385 w 6372481"/>
              <a:gd name="connsiteY66" fmla="*/ 439493 h 1366652"/>
              <a:gd name="connsiteX67" fmla="*/ 2990960 w 6372481"/>
              <a:gd name="connsiteY67" fmla="*/ 393194 h 1366652"/>
              <a:gd name="connsiteX68" fmla="*/ 3006392 w 6372481"/>
              <a:gd name="connsiteY68" fmla="*/ 258156 h 1366652"/>
              <a:gd name="connsiteX69" fmla="*/ 3006392 w 6372481"/>
              <a:gd name="connsiteY69" fmla="*/ 161701 h 1366652"/>
              <a:gd name="connsiteX70" fmla="*/ 3006392 w 6372481"/>
              <a:gd name="connsiteY70" fmla="*/ 99969 h 1366652"/>
              <a:gd name="connsiteX71" fmla="*/ 3021825 w 6372481"/>
              <a:gd name="connsiteY71" fmla="*/ 165559 h 1366652"/>
              <a:gd name="connsiteX72" fmla="*/ 3044975 w 6372481"/>
              <a:gd name="connsiteY72" fmla="*/ 404769 h 1366652"/>
              <a:gd name="connsiteX73" fmla="*/ 3056549 w 6372481"/>
              <a:gd name="connsiteY73" fmla="*/ 501225 h 1366652"/>
              <a:gd name="connsiteX74" fmla="*/ 3079699 w 6372481"/>
              <a:gd name="connsiteY74" fmla="*/ 501225 h 1366652"/>
              <a:gd name="connsiteX75" fmla="*/ 3102848 w 6372481"/>
              <a:gd name="connsiteY75" fmla="*/ 478075 h 1366652"/>
              <a:gd name="connsiteX76" fmla="*/ 3102848 w 6372481"/>
              <a:gd name="connsiteY76" fmla="*/ 439493 h 1366652"/>
              <a:gd name="connsiteX77" fmla="*/ 3110565 w 6372481"/>
              <a:gd name="connsiteY77" fmla="*/ 319888 h 1366652"/>
              <a:gd name="connsiteX78" fmla="*/ 3141430 w 6372481"/>
              <a:gd name="connsiteY78" fmla="*/ 447210 h 1366652"/>
              <a:gd name="connsiteX79" fmla="*/ 3160722 w 6372481"/>
              <a:gd name="connsiteY79" fmla="*/ 636263 h 1366652"/>
              <a:gd name="connsiteX80" fmla="*/ 3245603 w 6372481"/>
              <a:gd name="connsiteY80" fmla="*/ 917913 h 1366652"/>
              <a:gd name="connsiteX81" fmla="*/ 3249461 w 6372481"/>
              <a:gd name="connsiteY81" fmla="*/ 1037518 h 1366652"/>
              <a:gd name="connsiteX82" fmla="*/ 3261036 w 6372481"/>
              <a:gd name="connsiteY82" fmla="*/ 1130116 h 1366652"/>
              <a:gd name="connsiteX83" fmla="*/ 3276468 w 6372481"/>
              <a:gd name="connsiteY83" fmla="*/ 1203422 h 1366652"/>
              <a:gd name="connsiteX84" fmla="*/ 3330484 w 6372481"/>
              <a:gd name="connsiteY84" fmla="*/ 1203422 h 1366652"/>
              <a:gd name="connsiteX85" fmla="*/ 3384499 w 6372481"/>
              <a:gd name="connsiteY85" fmla="*/ 1207280 h 1366652"/>
              <a:gd name="connsiteX86" fmla="*/ 3419223 w 6372481"/>
              <a:gd name="connsiteY86" fmla="*/ 1207280 h 1366652"/>
              <a:gd name="connsiteX87" fmla="*/ 3403790 w 6372481"/>
              <a:gd name="connsiteY87" fmla="*/ 1315311 h 1366652"/>
              <a:gd name="connsiteX88" fmla="*/ 3403790 w 6372481"/>
              <a:gd name="connsiteY88" fmla="*/ 1365468 h 1366652"/>
              <a:gd name="connsiteX89" fmla="*/ 3507962 w 6372481"/>
              <a:gd name="connsiteY89" fmla="*/ 1269012 h 1366652"/>
              <a:gd name="connsiteX90" fmla="*/ 3670008 w 6372481"/>
              <a:gd name="connsiteY90" fmla="*/ 1226572 h 1366652"/>
              <a:gd name="connsiteX91" fmla="*/ 3758747 w 6372481"/>
              <a:gd name="connsiteY91" fmla="*/ 1203422 h 1366652"/>
              <a:gd name="connsiteX92" fmla="*/ 4206301 w 6372481"/>
              <a:gd name="connsiteY92" fmla="*/ 1199564 h 1366652"/>
              <a:gd name="connsiteX93" fmla="*/ 4264175 w 6372481"/>
              <a:gd name="connsiteY93" fmla="*/ 1191848 h 1366652"/>
              <a:gd name="connsiteX94" fmla="*/ 4364489 w 6372481"/>
              <a:gd name="connsiteY94" fmla="*/ 1207280 h 1366652"/>
              <a:gd name="connsiteX95" fmla="*/ 4349056 w 6372481"/>
              <a:gd name="connsiteY95" fmla="*/ 1145549 h 1366652"/>
              <a:gd name="connsiteX96" fmla="*/ 4476377 w 6372481"/>
              <a:gd name="connsiteY96" fmla="*/ 651696 h 1366652"/>
              <a:gd name="connsiteX97" fmla="*/ 4553542 w 6372481"/>
              <a:gd name="connsiteY97" fmla="*/ 443351 h 1366652"/>
              <a:gd name="connsiteX98" fmla="*/ 4599841 w 6372481"/>
              <a:gd name="connsiteY98" fmla="*/ 308313 h 1366652"/>
              <a:gd name="connsiteX99" fmla="*/ 4615274 w 6372481"/>
              <a:gd name="connsiteY99" fmla="*/ 404769 h 1366652"/>
              <a:gd name="connsiteX100" fmla="*/ 4642281 w 6372481"/>
              <a:gd name="connsiteY100" fmla="*/ 424060 h 1366652"/>
              <a:gd name="connsiteX101" fmla="*/ 4657714 w 6372481"/>
              <a:gd name="connsiteY101" fmla="*/ 381620 h 1366652"/>
              <a:gd name="connsiteX102" fmla="*/ 4700155 w 6372481"/>
              <a:gd name="connsiteY102" fmla="*/ 319888 h 1366652"/>
              <a:gd name="connsiteX103" fmla="*/ 4727162 w 6372481"/>
              <a:gd name="connsiteY103" fmla="*/ 377761 h 1366652"/>
              <a:gd name="connsiteX104" fmla="*/ 4746453 w 6372481"/>
              <a:gd name="connsiteY104" fmla="*/ 327605 h 1366652"/>
              <a:gd name="connsiteX105" fmla="*/ 4765744 w 6372481"/>
              <a:gd name="connsiteY105" fmla="*/ 204141 h 1366652"/>
              <a:gd name="connsiteX106" fmla="*/ 4781177 w 6372481"/>
              <a:gd name="connsiteY106" fmla="*/ 323746 h 1366652"/>
              <a:gd name="connsiteX107" fmla="*/ 4815901 w 6372481"/>
              <a:gd name="connsiteY107" fmla="*/ 323746 h 1366652"/>
              <a:gd name="connsiteX108" fmla="*/ 4839051 w 6372481"/>
              <a:gd name="connsiteY108" fmla="*/ 173275 h 1366652"/>
              <a:gd name="connsiteX109" fmla="*/ 4831334 w 6372481"/>
              <a:gd name="connsiteY109" fmla="*/ 416344 h 1366652"/>
              <a:gd name="connsiteX110" fmla="*/ 4854484 w 6372481"/>
              <a:gd name="connsiteY110" fmla="*/ 516658 h 1366652"/>
              <a:gd name="connsiteX111" fmla="*/ 4873775 w 6372481"/>
              <a:gd name="connsiteY111" fmla="*/ 535949 h 1366652"/>
              <a:gd name="connsiteX112" fmla="*/ 4889208 w 6372481"/>
              <a:gd name="connsiteY112" fmla="*/ 424060 h 1366652"/>
              <a:gd name="connsiteX113" fmla="*/ 4912357 w 6372481"/>
              <a:gd name="connsiteY113" fmla="*/ 385478 h 1366652"/>
              <a:gd name="connsiteX114" fmla="*/ 4912357 w 6372481"/>
              <a:gd name="connsiteY114" fmla="*/ 651696 h 1366652"/>
              <a:gd name="connsiteX115" fmla="*/ 4943223 w 6372481"/>
              <a:gd name="connsiteY115" fmla="*/ 779017 h 1366652"/>
              <a:gd name="connsiteX116" fmla="*/ 5012671 w 6372481"/>
              <a:gd name="connsiteY116" fmla="*/ 1052951 h 1366652"/>
              <a:gd name="connsiteX117" fmla="*/ 5035820 w 6372481"/>
              <a:gd name="connsiteY117" fmla="*/ 1176415 h 1366652"/>
              <a:gd name="connsiteX118" fmla="*/ 5058970 w 6372481"/>
              <a:gd name="connsiteY118" fmla="*/ 1218855 h 1366652"/>
              <a:gd name="connsiteX119" fmla="*/ 5078261 w 6372481"/>
              <a:gd name="connsiteY119" fmla="*/ 1218855 h 1366652"/>
              <a:gd name="connsiteX120" fmla="*/ 5649279 w 6372481"/>
              <a:gd name="connsiteY120" fmla="*/ 1214997 h 1366652"/>
              <a:gd name="connsiteX121" fmla="*/ 6069825 w 6372481"/>
              <a:gd name="connsiteY121" fmla="*/ 1195706 h 1366652"/>
              <a:gd name="connsiteX122" fmla="*/ 6081400 w 6372481"/>
              <a:gd name="connsiteY122" fmla="*/ 1195706 h 1366652"/>
              <a:gd name="connsiteX123" fmla="*/ 6112266 w 6372481"/>
              <a:gd name="connsiteY123" fmla="*/ 1010511 h 1366652"/>
              <a:gd name="connsiteX124" fmla="*/ 6158565 w 6372481"/>
              <a:gd name="connsiteY124" fmla="*/ 848465 h 1366652"/>
              <a:gd name="connsiteX125" fmla="*/ 6220296 w 6372481"/>
              <a:gd name="connsiteY125" fmla="*/ 589964 h 1366652"/>
              <a:gd name="connsiteX126" fmla="*/ 6262737 w 6372481"/>
              <a:gd name="connsiteY126" fmla="*/ 427918 h 1366652"/>
              <a:gd name="connsiteX127" fmla="*/ 6285886 w 6372481"/>
              <a:gd name="connsiteY127" fmla="*/ 331463 h 1366652"/>
              <a:gd name="connsiteX128" fmla="*/ 6301319 w 6372481"/>
              <a:gd name="connsiteY128" fmla="*/ 308313 h 1366652"/>
              <a:gd name="connsiteX129" fmla="*/ 6316752 w 6372481"/>
              <a:gd name="connsiteY129" fmla="*/ 370045 h 1366652"/>
              <a:gd name="connsiteX130" fmla="*/ 6351476 w 6372481"/>
              <a:gd name="connsiteY130" fmla="*/ 420202 h 1366652"/>
              <a:gd name="connsiteX131" fmla="*/ 6366909 w 6372481"/>
              <a:gd name="connsiteY131" fmla="*/ 520516 h 1366652"/>
              <a:gd name="connsiteX132" fmla="*/ 6370767 w 6372481"/>
              <a:gd name="connsiteY132" fmla="*/ 1145549 h 1366652"/>
              <a:gd name="connsiteX133" fmla="*/ 6370767 w 6372481"/>
              <a:gd name="connsiteY133" fmla="*/ 1191848 h 1366652"/>
              <a:gd name="connsiteX134" fmla="*/ 6370767 w 6372481"/>
              <a:gd name="connsiteY134" fmla="*/ 1218855 h 1366652"/>
              <a:gd name="connsiteX135" fmla="*/ 6347618 w 6372481"/>
              <a:gd name="connsiteY135" fmla="*/ 1218855 h 1366652"/>
              <a:gd name="connsiteX136" fmla="*/ 1436094 w 6372481"/>
              <a:gd name="connsiteY136" fmla="*/ 1214997 h 1366652"/>
              <a:gd name="connsiteX137" fmla="*/ 595000 w 6372481"/>
              <a:gd name="connsiteY137" fmla="*/ 1211139 h 1366652"/>
              <a:gd name="connsiteX138" fmla="*/ 178311 w 6372481"/>
              <a:gd name="connsiteY138" fmla="*/ 1211139 h 1366652"/>
              <a:gd name="connsiteX139" fmla="*/ 81856 w 6372481"/>
              <a:gd name="connsiteY139" fmla="*/ 1214997 h 1366652"/>
              <a:gd name="connsiteX140" fmla="*/ 4691 w 6372481"/>
              <a:gd name="connsiteY140" fmla="*/ 1218855 h 1366652"/>
              <a:gd name="connsiteX141" fmla="*/ 8549 w 6372481"/>
              <a:gd name="connsiteY141" fmla="*/ 1160982 h 1366652"/>
              <a:gd name="connsiteX142" fmla="*/ 27841 w 6372481"/>
              <a:gd name="connsiteY142" fmla="*/ 1087675 h 136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6372481" h="1366652">
                <a:moveTo>
                  <a:pt x="27841" y="1087675"/>
                </a:moveTo>
                <a:cubicBezTo>
                  <a:pt x="27198" y="1003437"/>
                  <a:pt x="7263" y="741721"/>
                  <a:pt x="4691" y="655554"/>
                </a:cubicBezTo>
                <a:cubicBezTo>
                  <a:pt x="2119" y="569387"/>
                  <a:pt x="9193" y="599610"/>
                  <a:pt x="12408" y="570673"/>
                </a:cubicBezTo>
                <a:cubicBezTo>
                  <a:pt x="15623" y="541736"/>
                  <a:pt x="13693" y="513443"/>
                  <a:pt x="23982" y="481934"/>
                </a:cubicBezTo>
                <a:cubicBezTo>
                  <a:pt x="34271" y="450425"/>
                  <a:pt x="63850" y="422131"/>
                  <a:pt x="74139" y="381620"/>
                </a:cubicBezTo>
                <a:cubicBezTo>
                  <a:pt x="84428" y="341109"/>
                  <a:pt x="85714" y="238865"/>
                  <a:pt x="85714" y="238865"/>
                </a:cubicBezTo>
                <a:cubicBezTo>
                  <a:pt x="89572" y="191280"/>
                  <a:pt x="93431" y="108329"/>
                  <a:pt x="97289" y="96111"/>
                </a:cubicBezTo>
                <a:cubicBezTo>
                  <a:pt x="101147" y="83893"/>
                  <a:pt x="108863" y="165559"/>
                  <a:pt x="108863" y="165559"/>
                </a:cubicBezTo>
                <a:cubicBezTo>
                  <a:pt x="115293" y="204141"/>
                  <a:pt x="122367" y="298025"/>
                  <a:pt x="135871" y="327605"/>
                </a:cubicBezTo>
                <a:cubicBezTo>
                  <a:pt x="149375" y="357185"/>
                  <a:pt x="180241" y="321817"/>
                  <a:pt x="189886" y="343037"/>
                </a:cubicBezTo>
                <a:cubicBezTo>
                  <a:pt x="199531" y="364257"/>
                  <a:pt x="181526" y="395767"/>
                  <a:pt x="193744" y="454926"/>
                </a:cubicBezTo>
                <a:cubicBezTo>
                  <a:pt x="205962" y="514085"/>
                  <a:pt x="241329" y="616971"/>
                  <a:pt x="263192" y="697994"/>
                </a:cubicBezTo>
                <a:cubicBezTo>
                  <a:pt x="285055" y="779017"/>
                  <a:pt x="306919" y="885119"/>
                  <a:pt x="324924" y="941063"/>
                </a:cubicBezTo>
                <a:cubicBezTo>
                  <a:pt x="342929" y="997007"/>
                  <a:pt x="356433" y="1016941"/>
                  <a:pt x="371223" y="1033660"/>
                </a:cubicBezTo>
                <a:cubicBezTo>
                  <a:pt x="386013" y="1050379"/>
                  <a:pt x="403374" y="1054881"/>
                  <a:pt x="413663" y="1041377"/>
                </a:cubicBezTo>
                <a:cubicBezTo>
                  <a:pt x="423952" y="1027873"/>
                  <a:pt x="430383" y="987361"/>
                  <a:pt x="432955" y="952637"/>
                </a:cubicBezTo>
                <a:cubicBezTo>
                  <a:pt x="435527" y="917913"/>
                  <a:pt x="422023" y="822100"/>
                  <a:pt x="429096" y="833032"/>
                </a:cubicBezTo>
                <a:cubicBezTo>
                  <a:pt x="436169" y="843964"/>
                  <a:pt x="463177" y="965498"/>
                  <a:pt x="475395" y="1018227"/>
                </a:cubicBezTo>
                <a:cubicBezTo>
                  <a:pt x="487613" y="1070956"/>
                  <a:pt x="496616" y="1121756"/>
                  <a:pt x="502403" y="1149407"/>
                </a:cubicBezTo>
                <a:cubicBezTo>
                  <a:pt x="508190" y="1177058"/>
                  <a:pt x="436170" y="1177058"/>
                  <a:pt x="510119" y="1184131"/>
                </a:cubicBezTo>
                <a:cubicBezTo>
                  <a:pt x="584068" y="1191204"/>
                  <a:pt x="876651" y="1195063"/>
                  <a:pt x="946099" y="1191848"/>
                </a:cubicBezTo>
                <a:cubicBezTo>
                  <a:pt x="1015547" y="1188633"/>
                  <a:pt x="924879" y="1203422"/>
                  <a:pt x="926808" y="1164840"/>
                </a:cubicBezTo>
                <a:cubicBezTo>
                  <a:pt x="928737" y="1126258"/>
                  <a:pt x="932596" y="1059382"/>
                  <a:pt x="957674" y="960354"/>
                </a:cubicBezTo>
                <a:cubicBezTo>
                  <a:pt x="982752" y="861326"/>
                  <a:pt x="1051558" y="669058"/>
                  <a:pt x="1077279" y="570673"/>
                </a:cubicBezTo>
                <a:cubicBezTo>
                  <a:pt x="1103001" y="472288"/>
                  <a:pt x="1100428" y="392551"/>
                  <a:pt x="1112003" y="370045"/>
                </a:cubicBezTo>
                <a:cubicBezTo>
                  <a:pt x="1123578" y="347539"/>
                  <a:pt x="1146727" y="435635"/>
                  <a:pt x="1146727" y="435635"/>
                </a:cubicBezTo>
                <a:cubicBezTo>
                  <a:pt x="1155086" y="449139"/>
                  <a:pt x="1151872" y="452997"/>
                  <a:pt x="1162160" y="451068"/>
                </a:cubicBezTo>
                <a:cubicBezTo>
                  <a:pt x="1172448" y="449139"/>
                  <a:pt x="1193668" y="496723"/>
                  <a:pt x="1208458" y="424060"/>
                </a:cubicBezTo>
                <a:cubicBezTo>
                  <a:pt x="1223248" y="351397"/>
                  <a:pt x="1238681" y="72318"/>
                  <a:pt x="1250899" y="15088"/>
                </a:cubicBezTo>
                <a:cubicBezTo>
                  <a:pt x="1263117" y="-42142"/>
                  <a:pt x="1270190" y="81964"/>
                  <a:pt x="1281765" y="80678"/>
                </a:cubicBezTo>
                <a:cubicBezTo>
                  <a:pt x="1293340" y="79392"/>
                  <a:pt x="1313917" y="4157"/>
                  <a:pt x="1320347" y="7372"/>
                </a:cubicBezTo>
                <a:cubicBezTo>
                  <a:pt x="1326777" y="10587"/>
                  <a:pt x="1314560" y="49812"/>
                  <a:pt x="1320347" y="99969"/>
                </a:cubicBezTo>
                <a:cubicBezTo>
                  <a:pt x="1326134" y="150126"/>
                  <a:pt x="1342853" y="254941"/>
                  <a:pt x="1355071" y="308313"/>
                </a:cubicBezTo>
                <a:cubicBezTo>
                  <a:pt x="1367289" y="361685"/>
                  <a:pt x="1384651" y="396409"/>
                  <a:pt x="1393653" y="420202"/>
                </a:cubicBezTo>
                <a:cubicBezTo>
                  <a:pt x="1402656" y="443994"/>
                  <a:pt x="1403942" y="424704"/>
                  <a:pt x="1409086" y="451068"/>
                </a:cubicBezTo>
                <a:cubicBezTo>
                  <a:pt x="1414230" y="477432"/>
                  <a:pt x="1414873" y="552024"/>
                  <a:pt x="1424519" y="578389"/>
                </a:cubicBezTo>
                <a:cubicBezTo>
                  <a:pt x="1434165" y="604753"/>
                  <a:pt x="1458601" y="620187"/>
                  <a:pt x="1466960" y="609255"/>
                </a:cubicBezTo>
                <a:cubicBezTo>
                  <a:pt x="1475319" y="598323"/>
                  <a:pt x="1463101" y="480004"/>
                  <a:pt x="1474676" y="512799"/>
                </a:cubicBezTo>
                <a:cubicBezTo>
                  <a:pt x="1486251" y="545594"/>
                  <a:pt x="1517117" y="735291"/>
                  <a:pt x="1536408" y="806025"/>
                </a:cubicBezTo>
                <a:cubicBezTo>
                  <a:pt x="1555699" y="876759"/>
                  <a:pt x="1578848" y="906982"/>
                  <a:pt x="1590423" y="937205"/>
                </a:cubicBezTo>
                <a:cubicBezTo>
                  <a:pt x="1601998" y="967428"/>
                  <a:pt x="1603284" y="956495"/>
                  <a:pt x="1605856" y="987361"/>
                </a:cubicBezTo>
                <a:cubicBezTo>
                  <a:pt x="1608428" y="1018227"/>
                  <a:pt x="1605856" y="1122399"/>
                  <a:pt x="1605856" y="1122399"/>
                </a:cubicBezTo>
                <a:cubicBezTo>
                  <a:pt x="1605856" y="1155194"/>
                  <a:pt x="1600712" y="1168698"/>
                  <a:pt x="1605856" y="1184131"/>
                </a:cubicBezTo>
                <a:cubicBezTo>
                  <a:pt x="1611000" y="1199564"/>
                  <a:pt x="1623218" y="1212425"/>
                  <a:pt x="1636722" y="1214997"/>
                </a:cubicBezTo>
                <a:cubicBezTo>
                  <a:pt x="1650226" y="1217569"/>
                  <a:pt x="1679806" y="1226572"/>
                  <a:pt x="1686879" y="1199564"/>
                </a:cubicBezTo>
                <a:cubicBezTo>
                  <a:pt x="1693952" y="1172556"/>
                  <a:pt x="1680448" y="1097964"/>
                  <a:pt x="1679162" y="1052951"/>
                </a:cubicBezTo>
                <a:cubicBezTo>
                  <a:pt x="1677876" y="1007938"/>
                  <a:pt x="1672089" y="938490"/>
                  <a:pt x="1679162" y="929488"/>
                </a:cubicBezTo>
                <a:cubicBezTo>
                  <a:pt x="1686235" y="920486"/>
                  <a:pt x="1713887" y="975787"/>
                  <a:pt x="1721603" y="998936"/>
                </a:cubicBezTo>
                <a:cubicBezTo>
                  <a:pt x="1729320" y="1022085"/>
                  <a:pt x="1722246" y="1045235"/>
                  <a:pt x="1725461" y="1068384"/>
                </a:cubicBezTo>
                <a:cubicBezTo>
                  <a:pt x="1728676" y="1091533"/>
                  <a:pt x="1737036" y="1117898"/>
                  <a:pt x="1740894" y="1137832"/>
                </a:cubicBezTo>
                <a:cubicBezTo>
                  <a:pt x="1744752" y="1157766"/>
                  <a:pt x="1740251" y="1176414"/>
                  <a:pt x="1748610" y="1187989"/>
                </a:cubicBezTo>
                <a:cubicBezTo>
                  <a:pt x="1756969" y="1199564"/>
                  <a:pt x="1782049" y="1205994"/>
                  <a:pt x="1791051" y="1207280"/>
                </a:cubicBezTo>
                <a:cubicBezTo>
                  <a:pt x="1800053" y="1208566"/>
                  <a:pt x="1686235" y="1198278"/>
                  <a:pt x="1802625" y="1195706"/>
                </a:cubicBezTo>
                <a:cubicBezTo>
                  <a:pt x="1919015" y="1193134"/>
                  <a:pt x="2358853" y="1193134"/>
                  <a:pt x="2489390" y="1191848"/>
                </a:cubicBezTo>
                <a:cubicBezTo>
                  <a:pt x="2619927" y="1190562"/>
                  <a:pt x="2560125" y="1186703"/>
                  <a:pt x="2585846" y="1187989"/>
                </a:cubicBezTo>
                <a:cubicBezTo>
                  <a:pt x="2611567" y="1189275"/>
                  <a:pt x="2621856" y="1248435"/>
                  <a:pt x="2643719" y="1199564"/>
                </a:cubicBezTo>
                <a:cubicBezTo>
                  <a:pt x="2665582" y="1150693"/>
                  <a:pt x="2691947" y="989934"/>
                  <a:pt x="2717025" y="894764"/>
                </a:cubicBezTo>
                <a:cubicBezTo>
                  <a:pt x="2742104" y="799594"/>
                  <a:pt x="2778757" y="696065"/>
                  <a:pt x="2794190" y="628546"/>
                </a:cubicBezTo>
                <a:cubicBezTo>
                  <a:pt x="2809623" y="561027"/>
                  <a:pt x="2801264" y="526946"/>
                  <a:pt x="2809623" y="489650"/>
                </a:cubicBezTo>
                <a:cubicBezTo>
                  <a:pt x="2817982" y="452354"/>
                  <a:pt x="2835344" y="429205"/>
                  <a:pt x="2844347" y="404769"/>
                </a:cubicBezTo>
                <a:cubicBezTo>
                  <a:pt x="2853350" y="380333"/>
                  <a:pt x="2856565" y="359113"/>
                  <a:pt x="2863638" y="343037"/>
                </a:cubicBezTo>
                <a:cubicBezTo>
                  <a:pt x="2870711" y="326961"/>
                  <a:pt x="2882929" y="303812"/>
                  <a:pt x="2886787" y="308313"/>
                </a:cubicBezTo>
                <a:cubicBezTo>
                  <a:pt x="2890645" y="312814"/>
                  <a:pt x="2884215" y="350754"/>
                  <a:pt x="2886787" y="370045"/>
                </a:cubicBezTo>
                <a:cubicBezTo>
                  <a:pt x="2889359" y="389336"/>
                  <a:pt x="2893217" y="406698"/>
                  <a:pt x="2902220" y="424060"/>
                </a:cubicBezTo>
                <a:cubicBezTo>
                  <a:pt x="2911223" y="441422"/>
                  <a:pt x="2940803" y="474217"/>
                  <a:pt x="2940803" y="474217"/>
                </a:cubicBezTo>
                <a:cubicBezTo>
                  <a:pt x="2949806" y="484506"/>
                  <a:pt x="2949806" y="491579"/>
                  <a:pt x="2956236" y="485792"/>
                </a:cubicBezTo>
                <a:cubicBezTo>
                  <a:pt x="2962666" y="480005"/>
                  <a:pt x="2973598" y="454926"/>
                  <a:pt x="2979385" y="439493"/>
                </a:cubicBezTo>
                <a:cubicBezTo>
                  <a:pt x="2985172" y="424060"/>
                  <a:pt x="2986459" y="423417"/>
                  <a:pt x="2990960" y="393194"/>
                </a:cubicBezTo>
                <a:cubicBezTo>
                  <a:pt x="2995461" y="362971"/>
                  <a:pt x="3003820" y="296738"/>
                  <a:pt x="3006392" y="258156"/>
                </a:cubicBezTo>
                <a:cubicBezTo>
                  <a:pt x="3008964" y="219574"/>
                  <a:pt x="3006392" y="161701"/>
                  <a:pt x="3006392" y="161701"/>
                </a:cubicBezTo>
                <a:cubicBezTo>
                  <a:pt x="3006392" y="135337"/>
                  <a:pt x="3003820" y="99326"/>
                  <a:pt x="3006392" y="99969"/>
                </a:cubicBezTo>
                <a:cubicBezTo>
                  <a:pt x="3008964" y="100612"/>
                  <a:pt x="3015395" y="114759"/>
                  <a:pt x="3021825" y="165559"/>
                </a:cubicBezTo>
                <a:cubicBezTo>
                  <a:pt x="3028255" y="216359"/>
                  <a:pt x="3039188" y="348825"/>
                  <a:pt x="3044975" y="404769"/>
                </a:cubicBezTo>
                <a:cubicBezTo>
                  <a:pt x="3050762" y="460713"/>
                  <a:pt x="3050762" y="485149"/>
                  <a:pt x="3056549" y="501225"/>
                </a:cubicBezTo>
                <a:cubicBezTo>
                  <a:pt x="3062336" y="517301"/>
                  <a:pt x="3071983" y="505083"/>
                  <a:pt x="3079699" y="501225"/>
                </a:cubicBezTo>
                <a:cubicBezTo>
                  <a:pt x="3087415" y="497367"/>
                  <a:pt x="3098990" y="488364"/>
                  <a:pt x="3102848" y="478075"/>
                </a:cubicBezTo>
                <a:cubicBezTo>
                  <a:pt x="3106706" y="467786"/>
                  <a:pt x="3101562" y="465857"/>
                  <a:pt x="3102848" y="439493"/>
                </a:cubicBezTo>
                <a:cubicBezTo>
                  <a:pt x="3104134" y="413129"/>
                  <a:pt x="3104135" y="318602"/>
                  <a:pt x="3110565" y="319888"/>
                </a:cubicBezTo>
                <a:cubicBezTo>
                  <a:pt x="3116995" y="321174"/>
                  <a:pt x="3133071" y="394481"/>
                  <a:pt x="3141430" y="447210"/>
                </a:cubicBezTo>
                <a:cubicBezTo>
                  <a:pt x="3149789" y="499939"/>
                  <a:pt x="3143360" y="557813"/>
                  <a:pt x="3160722" y="636263"/>
                </a:cubicBezTo>
                <a:cubicBezTo>
                  <a:pt x="3178084" y="714713"/>
                  <a:pt x="3230813" y="851037"/>
                  <a:pt x="3245603" y="917913"/>
                </a:cubicBezTo>
                <a:cubicBezTo>
                  <a:pt x="3260393" y="984789"/>
                  <a:pt x="3246889" y="1002151"/>
                  <a:pt x="3249461" y="1037518"/>
                </a:cubicBezTo>
                <a:cubicBezTo>
                  <a:pt x="3252033" y="1072885"/>
                  <a:pt x="3256535" y="1102465"/>
                  <a:pt x="3261036" y="1130116"/>
                </a:cubicBezTo>
                <a:cubicBezTo>
                  <a:pt x="3265537" y="1157767"/>
                  <a:pt x="3264893" y="1191204"/>
                  <a:pt x="3276468" y="1203422"/>
                </a:cubicBezTo>
                <a:cubicBezTo>
                  <a:pt x="3288043" y="1215640"/>
                  <a:pt x="3312479" y="1202779"/>
                  <a:pt x="3330484" y="1203422"/>
                </a:cubicBezTo>
                <a:cubicBezTo>
                  <a:pt x="3348489" y="1204065"/>
                  <a:pt x="3369709" y="1206637"/>
                  <a:pt x="3384499" y="1207280"/>
                </a:cubicBezTo>
                <a:cubicBezTo>
                  <a:pt x="3399289" y="1207923"/>
                  <a:pt x="3416008" y="1189275"/>
                  <a:pt x="3419223" y="1207280"/>
                </a:cubicBezTo>
                <a:cubicBezTo>
                  <a:pt x="3422438" y="1225285"/>
                  <a:pt x="3406362" y="1288946"/>
                  <a:pt x="3403790" y="1315311"/>
                </a:cubicBezTo>
                <a:cubicBezTo>
                  <a:pt x="3401218" y="1341676"/>
                  <a:pt x="3386428" y="1373185"/>
                  <a:pt x="3403790" y="1365468"/>
                </a:cubicBezTo>
                <a:cubicBezTo>
                  <a:pt x="3421152" y="1357752"/>
                  <a:pt x="3463592" y="1292161"/>
                  <a:pt x="3507962" y="1269012"/>
                </a:cubicBezTo>
                <a:cubicBezTo>
                  <a:pt x="3552332" y="1245863"/>
                  <a:pt x="3670008" y="1226572"/>
                  <a:pt x="3670008" y="1226572"/>
                </a:cubicBezTo>
                <a:cubicBezTo>
                  <a:pt x="3711805" y="1215640"/>
                  <a:pt x="3669365" y="1207923"/>
                  <a:pt x="3758747" y="1203422"/>
                </a:cubicBezTo>
                <a:cubicBezTo>
                  <a:pt x="3848129" y="1198921"/>
                  <a:pt x="4122063" y="1201493"/>
                  <a:pt x="4206301" y="1199564"/>
                </a:cubicBezTo>
                <a:cubicBezTo>
                  <a:pt x="4290539" y="1197635"/>
                  <a:pt x="4237810" y="1190562"/>
                  <a:pt x="4264175" y="1191848"/>
                </a:cubicBezTo>
                <a:cubicBezTo>
                  <a:pt x="4290540" y="1193134"/>
                  <a:pt x="4350342" y="1214996"/>
                  <a:pt x="4364489" y="1207280"/>
                </a:cubicBezTo>
                <a:cubicBezTo>
                  <a:pt x="4378636" y="1199564"/>
                  <a:pt x="4330408" y="1238146"/>
                  <a:pt x="4349056" y="1145549"/>
                </a:cubicBezTo>
                <a:cubicBezTo>
                  <a:pt x="4367704" y="1052952"/>
                  <a:pt x="4442296" y="768729"/>
                  <a:pt x="4476377" y="651696"/>
                </a:cubicBezTo>
                <a:cubicBezTo>
                  <a:pt x="4510458" y="534663"/>
                  <a:pt x="4532965" y="500582"/>
                  <a:pt x="4553542" y="443351"/>
                </a:cubicBezTo>
                <a:cubicBezTo>
                  <a:pt x="4574119" y="386120"/>
                  <a:pt x="4589552" y="314743"/>
                  <a:pt x="4599841" y="308313"/>
                </a:cubicBezTo>
                <a:cubicBezTo>
                  <a:pt x="4610130" y="301883"/>
                  <a:pt x="4608201" y="385478"/>
                  <a:pt x="4615274" y="404769"/>
                </a:cubicBezTo>
                <a:cubicBezTo>
                  <a:pt x="4622347" y="424060"/>
                  <a:pt x="4635208" y="427918"/>
                  <a:pt x="4642281" y="424060"/>
                </a:cubicBezTo>
                <a:cubicBezTo>
                  <a:pt x="4649354" y="420202"/>
                  <a:pt x="4648068" y="398982"/>
                  <a:pt x="4657714" y="381620"/>
                </a:cubicBezTo>
                <a:cubicBezTo>
                  <a:pt x="4667360" y="364258"/>
                  <a:pt x="4688580" y="320531"/>
                  <a:pt x="4700155" y="319888"/>
                </a:cubicBezTo>
                <a:cubicBezTo>
                  <a:pt x="4711730" y="319245"/>
                  <a:pt x="4719446" y="376475"/>
                  <a:pt x="4727162" y="377761"/>
                </a:cubicBezTo>
                <a:cubicBezTo>
                  <a:pt x="4734878" y="379047"/>
                  <a:pt x="4740023" y="356542"/>
                  <a:pt x="4746453" y="327605"/>
                </a:cubicBezTo>
                <a:cubicBezTo>
                  <a:pt x="4752883" y="298668"/>
                  <a:pt x="4759957" y="204784"/>
                  <a:pt x="4765744" y="204141"/>
                </a:cubicBezTo>
                <a:cubicBezTo>
                  <a:pt x="4771531" y="203498"/>
                  <a:pt x="4772818" y="303812"/>
                  <a:pt x="4781177" y="323746"/>
                </a:cubicBezTo>
                <a:cubicBezTo>
                  <a:pt x="4789537" y="343680"/>
                  <a:pt x="4806255" y="348824"/>
                  <a:pt x="4815901" y="323746"/>
                </a:cubicBezTo>
                <a:cubicBezTo>
                  <a:pt x="4825547" y="298668"/>
                  <a:pt x="4836479" y="157842"/>
                  <a:pt x="4839051" y="173275"/>
                </a:cubicBezTo>
                <a:cubicBezTo>
                  <a:pt x="4841623" y="188708"/>
                  <a:pt x="4828762" y="359114"/>
                  <a:pt x="4831334" y="416344"/>
                </a:cubicBezTo>
                <a:cubicBezTo>
                  <a:pt x="4833906" y="473574"/>
                  <a:pt x="4847411" y="496724"/>
                  <a:pt x="4854484" y="516658"/>
                </a:cubicBezTo>
                <a:cubicBezTo>
                  <a:pt x="4861558" y="536592"/>
                  <a:pt x="4867988" y="551382"/>
                  <a:pt x="4873775" y="535949"/>
                </a:cubicBezTo>
                <a:cubicBezTo>
                  <a:pt x="4879562" y="520516"/>
                  <a:pt x="4882778" y="449138"/>
                  <a:pt x="4889208" y="424060"/>
                </a:cubicBezTo>
                <a:cubicBezTo>
                  <a:pt x="4895638" y="398982"/>
                  <a:pt x="4908499" y="347539"/>
                  <a:pt x="4912357" y="385478"/>
                </a:cubicBezTo>
                <a:cubicBezTo>
                  <a:pt x="4916215" y="423417"/>
                  <a:pt x="4907213" y="586106"/>
                  <a:pt x="4912357" y="651696"/>
                </a:cubicBezTo>
                <a:cubicBezTo>
                  <a:pt x="4917501" y="717286"/>
                  <a:pt x="4926504" y="712141"/>
                  <a:pt x="4943223" y="779017"/>
                </a:cubicBezTo>
                <a:cubicBezTo>
                  <a:pt x="4959942" y="845893"/>
                  <a:pt x="4997238" y="986718"/>
                  <a:pt x="5012671" y="1052951"/>
                </a:cubicBezTo>
                <a:cubicBezTo>
                  <a:pt x="5028104" y="1119184"/>
                  <a:pt x="5028104" y="1148764"/>
                  <a:pt x="5035820" y="1176415"/>
                </a:cubicBezTo>
                <a:cubicBezTo>
                  <a:pt x="5043537" y="1204066"/>
                  <a:pt x="5051897" y="1211782"/>
                  <a:pt x="5058970" y="1218855"/>
                </a:cubicBezTo>
                <a:cubicBezTo>
                  <a:pt x="5066043" y="1225928"/>
                  <a:pt x="5078261" y="1218855"/>
                  <a:pt x="5078261" y="1218855"/>
                </a:cubicBezTo>
                <a:lnTo>
                  <a:pt x="5649279" y="1214997"/>
                </a:lnTo>
                <a:cubicBezTo>
                  <a:pt x="5814540" y="1211139"/>
                  <a:pt x="6069825" y="1195706"/>
                  <a:pt x="6069825" y="1195706"/>
                </a:cubicBezTo>
                <a:cubicBezTo>
                  <a:pt x="6141845" y="1192491"/>
                  <a:pt x="6074327" y="1226572"/>
                  <a:pt x="6081400" y="1195706"/>
                </a:cubicBezTo>
                <a:cubicBezTo>
                  <a:pt x="6088473" y="1164840"/>
                  <a:pt x="6099405" y="1068384"/>
                  <a:pt x="6112266" y="1010511"/>
                </a:cubicBezTo>
                <a:cubicBezTo>
                  <a:pt x="6125127" y="952637"/>
                  <a:pt x="6140560" y="918556"/>
                  <a:pt x="6158565" y="848465"/>
                </a:cubicBezTo>
                <a:cubicBezTo>
                  <a:pt x="6176570" y="778374"/>
                  <a:pt x="6202934" y="660055"/>
                  <a:pt x="6220296" y="589964"/>
                </a:cubicBezTo>
                <a:cubicBezTo>
                  <a:pt x="6237658" y="519873"/>
                  <a:pt x="6251805" y="471001"/>
                  <a:pt x="6262737" y="427918"/>
                </a:cubicBezTo>
                <a:cubicBezTo>
                  <a:pt x="6273669" y="384835"/>
                  <a:pt x="6279456" y="351397"/>
                  <a:pt x="6285886" y="331463"/>
                </a:cubicBezTo>
                <a:cubicBezTo>
                  <a:pt x="6292316" y="311529"/>
                  <a:pt x="6296175" y="301883"/>
                  <a:pt x="6301319" y="308313"/>
                </a:cubicBezTo>
                <a:cubicBezTo>
                  <a:pt x="6306463" y="314743"/>
                  <a:pt x="6308393" y="351397"/>
                  <a:pt x="6316752" y="370045"/>
                </a:cubicBezTo>
                <a:cubicBezTo>
                  <a:pt x="6325111" y="388693"/>
                  <a:pt x="6343117" y="395124"/>
                  <a:pt x="6351476" y="420202"/>
                </a:cubicBezTo>
                <a:cubicBezTo>
                  <a:pt x="6359835" y="445280"/>
                  <a:pt x="6363694" y="399625"/>
                  <a:pt x="6366909" y="520516"/>
                </a:cubicBezTo>
                <a:cubicBezTo>
                  <a:pt x="6370124" y="641407"/>
                  <a:pt x="6370124" y="1033660"/>
                  <a:pt x="6370767" y="1145549"/>
                </a:cubicBezTo>
                <a:cubicBezTo>
                  <a:pt x="6371410" y="1257438"/>
                  <a:pt x="6370767" y="1191848"/>
                  <a:pt x="6370767" y="1191848"/>
                </a:cubicBezTo>
                <a:cubicBezTo>
                  <a:pt x="6370767" y="1204066"/>
                  <a:pt x="6374625" y="1214354"/>
                  <a:pt x="6370767" y="1218855"/>
                </a:cubicBezTo>
                <a:cubicBezTo>
                  <a:pt x="6366909" y="1223356"/>
                  <a:pt x="6347618" y="1218855"/>
                  <a:pt x="6347618" y="1218855"/>
                </a:cubicBezTo>
                <a:lnTo>
                  <a:pt x="1436094" y="1214997"/>
                </a:lnTo>
                <a:lnTo>
                  <a:pt x="595000" y="1211139"/>
                </a:lnTo>
                <a:lnTo>
                  <a:pt x="178311" y="1211139"/>
                </a:lnTo>
                <a:cubicBezTo>
                  <a:pt x="92787" y="1211782"/>
                  <a:pt x="81856" y="1214997"/>
                  <a:pt x="81856" y="1214997"/>
                </a:cubicBezTo>
                <a:cubicBezTo>
                  <a:pt x="52919" y="1216283"/>
                  <a:pt x="16909" y="1227858"/>
                  <a:pt x="4691" y="1218855"/>
                </a:cubicBezTo>
                <a:cubicBezTo>
                  <a:pt x="-7527" y="1209853"/>
                  <a:pt x="7906" y="1183488"/>
                  <a:pt x="8549" y="1160982"/>
                </a:cubicBezTo>
                <a:cubicBezTo>
                  <a:pt x="9192" y="1138476"/>
                  <a:pt x="28484" y="1171913"/>
                  <a:pt x="27841" y="108767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04E790-B16E-4C71-B9B1-BFC4AED14F2F}"/>
              </a:ext>
            </a:extLst>
          </p:cNvPr>
          <p:cNvSpPr/>
          <p:nvPr/>
        </p:nvSpPr>
        <p:spPr>
          <a:xfrm>
            <a:off x="1349022" y="5361697"/>
            <a:ext cx="113700" cy="309801"/>
          </a:xfrm>
          <a:custGeom>
            <a:avLst/>
            <a:gdLst>
              <a:gd name="connsiteX0" fmla="*/ 0 w 113700"/>
              <a:gd name="connsiteY0" fmla="*/ 0 h 309801"/>
              <a:gd name="connsiteX1" fmla="*/ 38582 w 113700"/>
              <a:gd name="connsiteY1" fmla="*/ 177478 h 309801"/>
              <a:gd name="connsiteX2" fmla="*/ 73306 w 113700"/>
              <a:gd name="connsiteY2" fmla="*/ 254643 h 309801"/>
              <a:gd name="connsiteX3" fmla="*/ 100314 w 113700"/>
              <a:gd name="connsiteY3" fmla="*/ 293225 h 309801"/>
              <a:gd name="connsiteX4" fmla="*/ 108030 w 113700"/>
              <a:gd name="connsiteY4" fmla="*/ 308658 h 309801"/>
              <a:gd name="connsiteX5" fmla="*/ 15433 w 113700"/>
              <a:gd name="connsiteY5" fmla="*/ 308658 h 309801"/>
              <a:gd name="connsiteX6" fmla="*/ 15433 w 113700"/>
              <a:gd name="connsiteY6" fmla="*/ 308658 h 309801"/>
              <a:gd name="connsiteX7" fmla="*/ 0 w 113700"/>
              <a:gd name="connsiteY7" fmla="*/ 0 h 30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700" h="309801">
                <a:moveTo>
                  <a:pt x="0" y="0"/>
                </a:moveTo>
                <a:cubicBezTo>
                  <a:pt x="13182" y="67519"/>
                  <a:pt x="26364" y="135038"/>
                  <a:pt x="38582" y="177478"/>
                </a:cubicBezTo>
                <a:cubicBezTo>
                  <a:pt x="50800" y="219919"/>
                  <a:pt x="63017" y="235352"/>
                  <a:pt x="73306" y="254643"/>
                </a:cubicBezTo>
                <a:cubicBezTo>
                  <a:pt x="83595" y="273934"/>
                  <a:pt x="100314" y="293225"/>
                  <a:pt x="100314" y="293225"/>
                </a:cubicBezTo>
                <a:cubicBezTo>
                  <a:pt x="106101" y="302227"/>
                  <a:pt x="122177" y="306086"/>
                  <a:pt x="108030" y="308658"/>
                </a:cubicBezTo>
                <a:cubicBezTo>
                  <a:pt x="93883" y="311230"/>
                  <a:pt x="15433" y="308658"/>
                  <a:pt x="15433" y="308658"/>
                </a:cubicBezTo>
                <a:lnTo>
                  <a:pt x="15433" y="30865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DF76F1-34C8-49F1-9E89-01E8A55928DF}"/>
              </a:ext>
            </a:extLst>
          </p:cNvPr>
          <p:cNvSpPr/>
          <p:nvPr/>
        </p:nvSpPr>
        <p:spPr>
          <a:xfrm>
            <a:off x="2364683" y="5306597"/>
            <a:ext cx="378517" cy="381907"/>
          </a:xfrm>
          <a:custGeom>
            <a:avLst/>
            <a:gdLst>
              <a:gd name="connsiteX0" fmla="*/ 15304 w 378517"/>
              <a:gd name="connsiteY0" fmla="*/ 371475 h 381907"/>
              <a:gd name="connsiteX1" fmla="*/ 69319 w 378517"/>
              <a:gd name="connsiteY1" fmla="*/ 228720 h 381907"/>
              <a:gd name="connsiteX2" fmla="*/ 154200 w 378517"/>
              <a:gd name="connsiteY2" fmla="*/ 128406 h 381907"/>
              <a:gd name="connsiteX3" fmla="*/ 165775 w 378517"/>
              <a:gd name="connsiteY3" fmla="*/ 1085 h 381907"/>
              <a:gd name="connsiteX4" fmla="*/ 208215 w 378517"/>
              <a:gd name="connsiteY4" fmla="*/ 70533 h 381907"/>
              <a:gd name="connsiteX5" fmla="*/ 246797 w 378517"/>
              <a:gd name="connsiteY5" fmla="*/ 132264 h 381907"/>
              <a:gd name="connsiteX6" fmla="*/ 266089 w 378517"/>
              <a:gd name="connsiteY6" fmla="*/ 174705 h 381907"/>
              <a:gd name="connsiteX7" fmla="*/ 269947 w 378517"/>
              <a:gd name="connsiteY7" fmla="*/ 151556 h 381907"/>
              <a:gd name="connsiteX8" fmla="*/ 293096 w 378517"/>
              <a:gd name="connsiteY8" fmla="*/ 248011 h 381907"/>
              <a:gd name="connsiteX9" fmla="*/ 335537 w 378517"/>
              <a:gd name="connsiteY9" fmla="*/ 236437 h 381907"/>
              <a:gd name="connsiteX10" fmla="*/ 343253 w 378517"/>
              <a:gd name="connsiteY10" fmla="*/ 302026 h 381907"/>
              <a:gd name="connsiteX11" fmla="*/ 358686 w 378517"/>
              <a:gd name="connsiteY11" fmla="*/ 363758 h 381907"/>
              <a:gd name="connsiteX12" fmla="*/ 15304 w 378517"/>
              <a:gd name="connsiteY12" fmla="*/ 371475 h 381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8517" h="381907">
                <a:moveTo>
                  <a:pt x="15304" y="371475"/>
                </a:moveTo>
                <a:cubicBezTo>
                  <a:pt x="-32924" y="348969"/>
                  <a:pt x="46170" y="269231"/>
                  <a:pt x="69319" y="228720"/>
                </a:cubicBezTo>
                <a:cubicBezTo>
                  <a:pt x="92468" y="188208"/>
                  <a:pt x="138124" y="166345"/>
                  <a:pt x="154200" y="128406"/>
                </a:cubicBezTo>
                <a:cubicBezTo>
                  <a:pt x="170276" y="90467"/>
                  <a:pt x="156773" y="10730"/>
                  <a:pt x="165775" y="1085"/>
                </a:cubicBezTo>
                <a:cubicBezTo>
                  <a:pt x="174777" y="-8560"/>
                  <a:pt x="194711" y="48670"/>
                  <a:pt x="208215" y="70533"/>
                </a:cubicBezTo>
                <a:cubicBezTo>
                  <a:pt x="221719" y="92396"/>
                  <a:pt x="237151" y="114902"/>
                  <a:pt x="246797" y="132264"/>
                </a:cubicBezTo>
                <a:cubicBezTo>
                  <a:pt x="256443" y="149626"/>
                  <a:pt x="262231" y="171490"/>
                  <a:pt x="266089" y="174705"/>
                </a:cubicBezTo>
                <a:cubicBezTo>
                  <a:pt x="269947" y="177920"/>
                  <a:pt x="265446" y="139339"/>
                  <a:pt x="269947" y="151556"/>
                </a:cubicBezTo>
                <a:cubicBezTo>
                  <a:pt x="274448" y="163773"/>
                  <a:pt x="282164" y="233864"/>
                  <a:pt x="293096" y="248011"/>
                </a:cubicBezTo>
                <a:cubicBezTo>
                  <a:pt x="304028" y="262158"/>
                  <a:pt x="327178" y="227435"/>
                  <a:pt x="335537" y="236437"/>
                </a:cubicBezTo>
                <a:cubicBezTo>
                  <a:pt x="343896" y="245439"/>
                  <a:pt x="339395" y="280806"/>
                  <a:pt x="343253" y="302026"/>
                </a:cubicBezTo>
                <a:cubicBezTo>
                  <a:pt x="347111" y="323246"/>
                  <a:pt x="409486" y="352826"/>
                  <a:pt x="358686" y="363758"/>
                </a:cubicBezTo>
                <a:cubicBezTo>
                  <a:pt x="307886" y="374690"/>
                  <a:pt x="63532" y="393981"/>
                  <a:pt x="15304" y="37147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22572D3-3108-4B64-A871-4581CFE9D608}"/>
              </a:ext>
            </a:extLst>
          </p:cNvPr>
          <p:cNvSpPr/>
          <p:nvPr/>
        </p:nvSpPr>
        <p:spPr>
          <a:xfrm>
            <a:off x="7425731" y="5308588"/>
            <a:ext cx="270469" cy="399634"/>
          </a:xfrm>
          <a:custGeom>
            <a:avLst/>
            <a:gdLst>
              <a:gd name="connsiteX0" fmla="*/ 0 w 270469"/>
              <a:gd name="connsiteY0" fmla="*/ 365625 h 399634"/>
              <a:gd name="connsiteX1" fmla="*/ 42440 w 270469"/>
              <a:gd name="connsiteY1" fmla="*/ 226729 h 399634"/>
              <a:gd name="connsiteX2" fmla="*/ 88739 w 270469"/>
              <a:gd name="connsiteY2" fmla="*/ 257595 h 399634"/>
              <a:gd name="connsiteX3" fmla="*/ 88739 w 270469"/>
              <a:gd name="connsiteY3" fmla="*/ 110982 h 399634"/>
              <a:gd name="connsiteX4" fmla="*/ 131179 w 270469"/>
              <a:gd name="connsiteY4" fmla="*/ 176572 h 399634"/>
              <a:gd name="connsiteX5" fmla="*/ 154329 w 270469"/>
              <a:gd name="connsiteY5" fmla="*/ 29959 h 399634"/>
              <a:gd name="connsiteX6" fmla="*/ 177478 w 270469"/>
              <a:gd name="connsiteY6" fmla="*/ 110982 h 399634"/>
              <a:gd name="connsiteX7" fmla="*/ 227635 w 270469"/>
              <a:gd name="connsiteY7" fmla="*/ 26101 h 399634"/>
              <a:gd name="connsiteX8" fmla="*/ 254643 w 270469"/>
              <a:gd name="connsiteY8" fmla="*/ 6810 h 399634"/>
              <a:gd name="connsiteX9" fmla="*/ 254643 w 270469"/>
              <a:gd name="connsiteY9" fmla="*/ 130273 h 399634"/>
              <a:gd name="connsiteX10" fmla="*/ 270076 w 270469"/>
              <a:gd name="connsiteY10" fmla="*/ 381058 h 399634"/>
              <a:gd name="connsiteX11" fmla="*/ 266217 w 270469"/>
              <a:gd name="connsiteY11" fmla="*/ 381058 h 399634"/>
              <a:gd name="connsiteX12" fmla="*/ 0 w 270469"/>
              <a:gd name="connsiteY12" fmla="*/ 365625 h 39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0469" h="399634">
                <a:moveTo>
                  <a:pt x="0" y="365625"/>
                </a:moveTo>
                <a:cubicBezTo>
                  <a:pt x="13825" y="305179"/>
                  <a:pt x="27650" y="244734"/>
                  <a:pt x="42440" y="226729"/>
                </a:cubicBezTo>
                <a:cubicBezTo>
                  <a:pt x="57230" y="208724"/>
                  <a:pt x="81022" y="276886"/>
                  <a:pt x="88739" y="257595"/>
                </a:cubicBezTo>
                <a:cubicBezTo>
                  <a:pt x="96456" y="238304"/>
                  <a:pt x="81666" y="124486"/>
                  <a:pt x="88739" y="110982"/>
                </a:cubicBezTo>
                <a:cubicBezTo>
                  <a:pt x="95812" y="97478"/>
                  <a:pt x="120247" y="190076"/>
                  <a:pt x="131179" y="176572"/>
                </a:cubicBezTo>
                <a:cubicBezTo>
                  <a:pt x="142111" y="163068"/>
                  <a:pt x="146613" y="40891"/>
                  <a:pt x="154329" y="29959"/>
                </a:cubicBezTo>
                <a:cubicBezTo>
                  <a:pt x="162045" y="19027"/>
                  <a:pt x="165260" y="111625"/>
                  <a:pt x="177478" y="110982"/>
                </a:cubicBezTo>
                <a:cubicBezTo>
                  <a:pt x="189696" y="110339"/>
                  <a:pt x="214774" y="43463"/>
                  <a:pt x="227635" y="26101"/>
                </a:cubicBezTo>
                <a:cubicBezTo>
                  <a:pt x="240496" y="8739"/>
                  <a:pt x="250142" y="-10552"/>
                  <a:pt x="254643" y="6810"/>
                </a:cubicBezTo>
                <a:cubicBezTo>
                  <a:pt x="259144" y="24172"/>
                  <a:pt x="252071" y="67898"/>
                  <a:pt x="254643" y="130273"/>
                </a:cubicBezTo>
                <a:cubicBezTo>
                  <a:pt x="257215" y="192648"/>
                  <a:pt x="270076" y="381058"/>
                  <a:pt x="270076" y="381058"/>
                </a:cubicBezTo>
                <a:cubicBezTo>
                  <a:pt x="272005" y="422855"/>
                  <a:pt x="266217" y="381058"/>
                  <a:pt x="266217" y="381058"/>
                </a:cubicBezTo>
                <a:lnTo>
                  <a:pt x="0" y="36562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4C7C7F4-9BFB-40FC-B162-386FED0B1A59}"/>
              </a:ext>
            </a:extLst>
          </p:cNvPr>
          <p:cNvSpPr/>
          <p:nvPr/>
        </p:nvSpPr>
        <p:spPr>
          <a:xfrm>
            <a:off x="3147778" y="5717236"/>
            <a:ext cx="303955" cy="92281"/>
          </a:xfrm>
          <a:custGeom>
            <a:avLst/>
            <a:gdLst>
              <a:gd name="connsiteX0" fmla="*/ 0 w 303955"/>
              <a:gd name="connsiteY0" fmla="*/ 0 h 92281"/>
              <a:gd name="connsiteX1" fmla="*/ 28703 w 303955"/>
              <a:gd name="connsiteY1" fmla="*/ 61507 h 92281"/>
              <a:gd name="connsiteX2" fmla="*/ 28703 w 303955"/>
              <a:gd name="connsiteY2" fmla="*/ 92260 h 92281"/>
              <a:gd name="connsiteX3" fmla="*/ 96360 w 303955"/>
              <a:gd name="connsiteY3" fmla="*/ 57406 h 92281"/>
              <a:gd name="connsiteX4" fmla="*/ 194771 w 303955"/>
              <a:gd name="connsiteY4" fmla="*/ 26653 h 92281"/>
              <a:gd name="connsiteX5" fmla="*/ 293182 w 303955"/>
              <a:gd name="connsiteY5" fmla="*/ 10251 h 92281"/>
              <a:gd name="connsiteX6" fmla="*/ 301383 w 303955"/>
              <a:gd name="connsiteY6" fmla="*/ 0 h 92281"/>
              <a:gd name="connsiteX7" fmla="*/ 0 w 303955"/>
              <a:gd name="connsiteY7" fmla="*/ 0 h 9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955" h="92281">
                <a:moveTo>
                  <a:pt x="0" y="0"/>
                </a:moveTo>
                <a:cubicBezTo>
                  <a:pt x="11959" y="23065"/>
                  <a:pt x="23919" y="46130"/>
                  <a:pt x="28703" y="61507"/>
                </a:cubicBezTo>
                <a:cubicBezTo>
                  <a:pt x="33487" y="76884"/>
                  <a:pt x="17427" y="92943"/>
                  <a:pt x="28703" y="92260"/>
                </a:cubicBezTo>
                <a:cubicBezTo>
                  <a:pt x="39979" y="91577"/>
                  <a:pt x="68682" y="68340"/>
                  <a:pt x="96360" y="57406"/>
                </a:cubicBezTo>
                <a:cubicBezTo>
                  <a:pt x="124038" y="46472"/>
                  <a:pt x="161967" y="34512"/>
                  <a:pt x="194771" y="26653"/>
                </a:cubicBezTo>
                <a:cubicBezTo>
                  <a:pt x="227575" y="18794"/>
                  <a:pt x="275413" y="14693"/>
                  <a:pt x="293182" y="10251"/>
                </a:cubicBezTo>
                <a:cubicBezTo>
                  <a:pt x="310951" y="5809"/>
                  <a:pt x="301383" y="0"/>
                  <a:pt x="30138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B4D6EC3-336C-4EF7-B057-430117147F28}"/>
              </a:ext>
            </a:extLst>
          </p:cNvPr>
          <p:cNvSpPr/>
          <p:nvPr/>
        </p:nvSpPr>
        <p:spPr>
          <a:xfrm>
            <a:off x="6415092" y="5728859"/>
            <a:ext cx="439732" cy="189116"/>
          </a:xfrm>
          <a:custGeom>
            <a:avLst/>
            <a:gdLst>
              <a:gd name="connsiteX0" fmla="*/ 0 w 303955"/>
              <a:gd name="connsiteY0" fmla="*/ 0 h 92281"/>
              <a:gd name="connsiteX1" fmla="*/ 28703 w 303955"/>
              <a:gd name="connsiteY1" fmla="*/ 61507 h 92281"/>
              <a:gd name="connsiteX2" fmla="*/ 28703 w 303955"/>
              <a:gd name="connsiteY2" fmla="*/ 92260 h 92281"/>
              <a:gd name="connsiteX3" fmla="*/ 96360 w 303955"/>
              <a:gd name="connsiteY3" fmla="*/ 57406 h 92281"/>
              <a:gd name="connsiteX4" fmla="*/ 194771 w 303955"/>
              <a:gd name="connsiteY4" fmla="*/ 26653 h 92281"/>
              <a:gd name="connsiteX5" fmla="*/ 293182 w 303955"/>
              <a:gd name="connsiteY5" fmla="*/ 10251 h 92281"/>
              <a:gd name="connsiteX6" fmla="*/ 301383 w 303955"/>
              <a:gd name="connsiteY6" fmla="*/ 0 h 92281"/>
              <a:gd name="connsiteX7" fmla="*/ 0 w 303955"/>
              <a:gd name="connsiteY7" fmla="*/ 0 h 9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955" h="92281">
                <a:moveTo>
                  <a:pt x="0" y="0"/>
                </a:moveTo>
                <a:cubicBezTo>
                  <a:pt x="11959" y="23065"/>
                  <a:pt x="23919" y="46130"/>
                  <a:pt x="28703" y="61507"/>
                </a:cubicBezTo>
                <a:cubicBezTo>
                  <a:pt x="33487" y="76884"/>
                  <a:pt x="17427" y="92943"/>
                  <a:pt x="28703" y="92260"/>
                </a:cubicBezTo>
                <a:cubicBezTo>
                  <a:pt x="39979" y="91577"/>
                  <a:pt x="68682" y="68340"/>
                  <a:pt x="96360" y="57406"/>
                </a:cubicBezTo>
                <a:cubicBezTo>
                  <a:pt x="124038" y="46472"/>
                  <a:pt x="161967" y="34512"/>
                  <a:pt x="194771" y="26653"/>
                </a:cubicBezTo>
                <a:cubicBezTo>
                  <a:pt x="227575" y="18794"/>
                  <a:pt x="275413" y="14693"/>
                  <a:pt x="293182" y="10251"/>
                </a:cubicBezTo>
                <a:cubicBezTo>
                  <a:pt x="310951" y="5809"/>
                  <a:pt x="301383" y="0"/>
                  <a:pt x="30138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C6B8881-A50F-48EE-AF22-675F4ED46AD3}"/>
              </a:ext>
            </a:extLst>
          </p:cNvPr>
          <p:cNvCxnSpPr>
            <a:cxnSpLocks/>
          </p:cNvCxnSpPr>
          <p:nvPr/>
        </p:nvCxnSpPr>
        <p:spPr>
          <a:xfrm>
            <a:off x="7733413" y="4180156"/>
            <a:ext cx="0" cy="1908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1E72253-F879-49A3-A013-96B9D159C701}"/>
              </a:ext>
            </a:extLst>
          </p:cNvPr>
          <p:cNvCxnSpPr>
            <a:cxnSpLocks/>
          </p:cNvCxnSpPr>
          <p:nvPr/>
        </p:nvCxnSpPr>
        <p:spPr>
          <a:xfrm>
            <a:off x="7745820" y="4461415"/>
            <a:ext cx="28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93C2C89-B442-4A43-B952-8246CEA1F33C}"/>
              </a:ext>
            </a:extLst>
          </p:cNvPr>
          <p:cNvCxnSpPr>
            <a:cxnSpLocks/>
          </p:cNvCxnSpPr>
          <p:nvPr/>
        </p:nvCxnSpPr>
        <p:spPr>
          <a:xfrm>
            <a:off x="7745820" y="4789756"/>
            <a:ext cx="28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BEC542A-D525-4821-99B5-22460AA078C0}"/>
              </a:ext>
            </a:extLst>
          </p:cNvPr>
          <p:cNvCxnSpPr>
            <a:cxnSpLocks/>
          </p:cNvCxnSpPr>
          <p:nvPr/>
        </p:nvCxnSpPr>
        <p:spPr>
          <a:xfrm>
            <a:off x="7745820" y="5144176"/>
            <a:ext cx="28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F41D0A1-C62E-4CE9-A1DB-ABDA301E7A40}"/>
              </a:ext>
            </a:extLst>
          </p:cNvPr>
          <p:cNvCxnSpPr>
            <a:cxnSpLocks/>
          </p:cNvCxnSpPr>
          <p:nvPr/>
        </p:nvCxnSpPr>
        <p:spPr>
          <a:xfrm>
            <a:off x="7745820" y="5467951"/>
            <a:ext cx="28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EDD1137-E8E4-4FF2-9D26-B10DFF9A0B4D}"/>
              </a:ext>
            </a:extLst>
          </p:cNvPr>
          <p:cNvSpPr/>
          <p:nvPr/>
        </p:nvSpPr>
        <p:spPr>
          <a:xfrm>
            <a:off x="2244440" y="4921517"/>
            <a:ext cx="660290" cy="708621"/>
          </a:xfrm>
          <a:custGeom>
            <a:avLst/>
            <a:gdLst>
              <a:gd name="connsiteX0" fmla="*/ 6103 w 660290"/>
              <a:gd name="connsiteY0" fmla="*/ 707677 h 708621"/>
              <a:gd name="connsiteX1" fmla="*/ 101796 w 660290"/>
              <a:gd name="connsiteY1" fmla="*/ 409966 h 708621"/>
              <a:gd name="connsiteX2" fmla="*/ 192173 w 660290"/>
              <a:gd name="connsiteY2" fmla="*/ 234529 h 708621"/>
              <a:gd name="connsiteX3" fmla="*/ 282550 w 660290"/>
              <a:gd name="connsiteY3" fmla="*/ 64408 h 708621"/>
              <a:gd name="connsiteX4" fmla="*/ 341029 w 660290"/>
              <a:gd name="connsiteY4" fmla="*/ 612 h 708621"/>
              <a:gd name="connsiteX5" fmla="*/ 388875 w 660290"/>
              <a:gd name="connsiteY5" fmla="*/ 43143 h 708621"/>
              <a:gd name="connsiteX6" fmla="*/ 479252 w 660290"/>
              <a:gd name="connsiteY6" fmla="*/ 207947 h 708621"/>
              <a:gd name="connsiteX7" fmla="*/ 548364 w 660290"/>
              <a:gd name="connsiteY7" fmla="*/ 420598 h 708621"/>
              <a:gd name="connsiteX8" fmla="*/ 596210 w 660290"/>
              <a:gd name="connsiteY8" fmla="*/ 521608 h 708621"/>
              <a:gd name="connsiteX9" fmla="*/ 622792 w 660290"/>
              <a:gd name="connsiteY9" fmla="*/ 596036 h 708621"/>
              <a:gd name="connsiteX10" fmla="*/ 644057 w 660290"/>
              <a:gd name="connsiteY10" fmla="*/ 654515 h 708621"/>
              <a:gd name="connsiteX11" fmla="*/ 660006 w 660290"/>
              <a:gd name="connsiteY11" fmla="*/ 702361 h 708621"/>
              <a:gd name="connsiteX12" fmla="*/ 654689 w 660290"/>
              <a:gd name="connsiteY12" fmla="*/ 697045 h 708621"/>
              <a:gd name="connsiteX13" fmla="*/ 537731 w 660290"/>
              <a:gd name="connsiteY13" fmla="*/ 558822 h 708621"/>
              <a:gd name="connsiteX14" fmla="*/ 452671 w 660290"/>
              <a:gd name="connsiteY14" fmla="*/ 404649 h 708621"/>
              <a:gd name="connsiteX15" fmla="*/ 383559 w 660290"/>
              <a:gd name="connsiteY15" fmla="*/ 287691 h 708621"/>
              <a:gd name="connsiteX16" fmla="*/ 325080 w 660290"/>
              <a:gd name="connsiteY16" fmla="*/ 261110 h 708621"/>
              <a:gd name="connsiteX17" fmla="*/ 287866 w 660290"/>
              <a:gd name="connsiteY17" fmla="*/ 303640 h 708621"/>
              <a:gd name="connsiteX18" fmla="*/ 6103 w 660290"/>
              <a:gd name="connsiteY18" fmla="*/ 707677 h 70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60290" h="708621">
                <a:moveTo>
                  <a:pt x="6103" y="707677"/>
                </a:moveTo>
                <a:cubicBezTo>
                  <a:pt x="-24909" y="725398"/>
                  <a:pt x="70784" y="488824"/>
                  <a:pt x="101796" y="409966"/>
                </a:cubicBezTo>
                <a:cubicBezTo>
                  <a:pt x="132808" y="331108"/>
                  <a:pt x="162047" y="292122"/>
                  <a:pt x="192173" y="234529"/>
                </a:cubicBezTo>
                <a:cubicBezTo>
                  <a:pt x="222299" y="176936"/>
                  <a:pt x="257741" y="103394"/>
                  <a:pt x="282550" y="64408"/>
                </a:cubicBezTo>
                <a:cubicBezTo>
                  <a:pt x="307359" y="25422"/>
                  <a:pt x="323308" y="4156"/>
                  <a:pt x="341029" y="612"/>
                </a:cubicBezTo>
                <a:cubicBezTo>
                  <a:pt x="358750" y="-2932"/>
                  <a:pt x="365838" y="8587"/>
                  <a:pt x="388875" y="43143"/>
                </a:cubicBezTo>
                <a:cubicBezTo>
                  <a:pt x="411912" y="77699"/>
                  <a:pt x="452671" y="145038"/>
                  <a:pt x="479252" y="207947"/>
                </a:cubicBezTo>
                <a:cubicBezTo>
                  <a:pt x="505833" y="270856"/>
                  <a:pt x="528871" y="368321"/>
                  <a:pt x="548364" y="420598"/>
                </a:cubicBezTo>
                <a:cubicBezTo>
                  <a:pt x="567857" y="472875"/>
                  <a:pt x="583805" y="492368"/>
                  <a:pt x="596210" y="521608"/>
                </a:cubicBezTo>
                <a:cubicBezTo>
                  <a:pt x="608615" y="550848"/>
                  <a:pt x="614818" y="573885"/>
                  <a:pt x="622792" y="596036"/>
                </a:cubicBezTo>
                <a:cubicBezTo>
                  <a:pt x="630767" y="618187"/>
                  <a:pt x="637855" y="636794"/>
                  <a:pt x="644057" y="654515"/>
                </a:cubicBezTo>
                <a:cubicBezTo>
                  <a:pt x="650259" y="672236"/>
                  <a:pt x="660006" y="702361"/>
                  <a:pt x="660006" y="702361"/>
                </a:cubicBezTo>
                <a:cubicBezTo>
                  <a:pt x="661778" y="709449"/>
                  <a:pt x="654689" y="697045"/>
                  <a:pt x="654689" y="697045"/>
                </a:cubicBezTo>
                <a:cubicBezTo>
                  <a:pt x="634310" y="673122"/>
                  <a:pt x="571401" y="607555"/>
                  <a:pt x="537731" y="558822"/>
                </a:cubicBezTo>
                <a:cubicBezTo>
                  <a:pt x="504061" y="510089"/>
                  <a:pt x="478366" y="449837"/>
                  <a:pt x="452671" y="404649"/>
                </a:cubicBezTo>
                <a:cubicBezTo>
                  <a:pt x="426976" y="359461"/>
                  <a:pt x="404824" y="311614"/>
                  <a:pt x="383559" y="287691"/>
                </a:cubicBezTo>
                <a:cubicBezTo>
                  <a:pt x="362294" y="263768"/>
                  <a:pt x="341029" y="258452"/>
                  <a:pt x="325080" y="261110"/>
                </a:cubicBezTo>
                <a:cubicBezTo>
                  <a:pt x="309131" y="263768"/>
                  <a:pt x="337485" y="230098"/>
                  <a:pt x="287866" y="303640"/>
                </a:cubicBezTo>
                <a:cubicBezTo>
                  <a:pt x="238247" y="377182"/>
                  <a:pt x="37115" y="689956"/>
                  <a:pt x="6103" y="7076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CB842BC-1B51-4F71-A77E-DD7645E1BD4F}"/>
              </a:ext>
            </a:extLst>
          </p:cNvPr>
          <p:cNvSpPr/>
          <p:nvPr/>
        </p:nvSpPr>
        <p:spPr>
          <a:xfrm rot="211559">
            <a:off x="4064396" y="4950773"/>
            <a:ext cx="439983" cy="642899"/>
          </a:xfrm>
          <a:custGeom>
            <a:avLst/>
            <a:gdLst>
              <a:gd name="connsiteX0" fmla="*/ 6103 w 660290"/>
              <a:gd name="connsiteY0" fmla="*/ 707677 h 708621"/>
              <a:gd name="connsiteX1" fmla="*/ 101796 w 660290"/>
              <a:gd name="connsiteY1" fmla="*/ 409966 h 708621"/>
              <a:gd name="connsiteX2" fmla="*/ 192173 w 660290"/>
              <a:gd name="connsiteY2" fmla="*/ 234529 h 708621"/>
              <a:gd name="connsiteX3" fmla="*/ 282550 w 660290"/>
              <a:gd name="connsiteY3" fmla="*/ 64408 h 708621"/>
              <a:gd name="connsiteX4" fmla="*/ 341029 w 660290"/>
              <a:gd name="connsiteY4" fmla="*/ 612 h 708621"/>
              <a:gd name="connsiteX5" fmla="*/ 388875 w 660290"/>
              <a:gd name="connsiteY5" fmla="*/ 43143 h 708621"/>
              <a:gd name="connsiteX6" fmla="*/ 479252 w 660290"/>
              <a:gd name="connsiteY6" fmla="*/ 207947 h 708621"/>
              <a:gd name="connsiteX7" fmla="*/ 548364 w 660290"/>
              <a:gd name="connsiteY7" fmla="*/ 420598 h 708621"/>
              <a:gd name="connsiteX8" fmla="*/ 596210 w 660290"/>
              <a:gd name="connsiteY8" fmla="*/ 521608 h 708621"/>
              <a:gd name="connsiteX9" fmla="*/ 622792 w 660290"/>
              <a:gd name="connsiteY9" fmla="*/ 596036 h 708621"/>
              <a:gd name="connsiteX10" fmla="*/ 644057 w 660290"/>
              <a:gd name="connsiteY10" fmla="*/ 654515 h 708621"/>
              <a:gd name="connsiteX11" fmla="*/ 660006 w 660290"/>
              <a:gd name="connsiteY11" fmla="*/ 702361 h 708621"/>
              <a:gd name="connsiteX12" fmla="*/ 654689 w 660290"/>
              <a:gd name="connsiteY12" fmla="*/ 697045 h 708621"/>
              <a:gd name="connsiteX13" fmla="*/ 537731 w 660290"/>
              <a:gd name="connsiteY13" fmla="*/ 558822 h 708621"/>
              <a:gd name="connsiteX14" fmla="*/ 452671 w 660290"/>
              <a:gd name="connsiteY14" fmla="*/ 404649 h 708621"/>
              <a:gd name="connsiteX15" fmla="*/ 383559 w 660290"/>
              <a:gd name="connsiteY15" fmla="*/ 287691 h 708621"/>
              <a:gd name="connsiteX16" fmla="*/ 325080 w 660290"/>
              <a:gd name="connsiteY16" fmla="*/ 261110 h 708621"/>
              <a:gd name="connsiteX17" fmla="*/ 287866 w 660290"/>
              <a:gd name="connsiteY17" fmla="*/ 303640 h 708621"/>
              <a:gd name="connsiteX18" fmla="*/ 6103 w 660290"/>
              <a:gd name="connsiteY18" fmla="*/ 707677 h 70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60290" h="708621">
                <a:moveTo>
                  <a:pt x="6103" y="707677"/>
                </a:moveTo>
                <a:cubicBezTo>
                  <a:pt x="-24909" y="725398"/>
                  <a:pt x="70784" y="488824"/>
                  <a:pt x="101796" y="409966"/>
                </a:cubicBezTo>
                <a:cubicBezTo>
                  <a:pt x="132808" y="331108"/>
                  <a:pt x="162047" y="292122"/>
                  <a:pt x="192173" y="234529"/>
                </a:cubicBezTo>
                <a:cubicBezTo>
                  <a:pt x="222299" y="176936"/>
                  <a:pt x="257741" y="103394"/>
                  <a:pt x="282550" y="64408"/>
                </a:cubicBezTo>
                <a:cubicBezTo>
                  <a:pt x="307359" y="25422"/>
                  <a:pt x="323308" y="4156"/>
                  <a:pt x="341029" y="612"/>
                </a:cubicBezTo>
                <a:cubicBezTo>
                  <a:pt x="358750" y="-2932"/>
                  <a:pt x="365838" y="8587"/>
                  <a:pt x="388875" y="43143"/>
                </a:cubicBezTo>
                <a:cubicBezTo>
                  <a:pt x="411912" y="77699"/>
                  <a:pt x="452671" y="145038"/>
                  <a:pt x="479252" y="207947"/>
                </a:cubicBezTo>
                <a:cubicBezTo>
                  <a:pt x="505833" y="270856"/>
                  <a:pt x="528871" y="368321"/>
                  <a:pt x="548364" y="420598"/>
                </a:cubicBezTo>
                <a:cubicBezTo>
                  <a:pt x="567857" y="472875"/>
                  <a:pt x="583805" y="492368"/>
                  <a:pt x="596210" y="521608"/>
                </a:cubicBezTo>
                <a:cubicBezTo>
                  <a:pt x="608615" y="550848"/>
                  <a:pt x="614818" y="573885"/>
                  <a:pt x="622792" y="596036"/>
                </a:cubicBezTo>
                <a:cubicBezTo>
                  <a:pt x="630767" y="618187"/>
                  <a:pt x="637855" y="636794"/>
                  <a:pt x="644057" y="654515"/>
                </a:cubicBezTo>
                <a:cubicBezTo>
                  <a:pt x="650259" y="672236"/>
                  <a:pt x="660006" y="702361"/>
                  <a:pt x="660006" y="702361"/>
                </a:cubicBezTo>
                <a:cubicBezTo>
                  <a:pt x="661778" y="709449"/>
                  <a:pt x="654689" y="697045"/>
                  <a:pt x="654689" y="697045"/>
                </a:cubicBezTo>
                <a:cubicBezTo>
                  <a:pt x="634310" y="673122"/>
                  <a:pt x="571401" y="607555"/>
                  <a:pt x="537731" y="558822"/>
                </a:cubicBezTo>
                <a:cubicBezTo>
                  <a:pt x="504061" y="510089"/>
                  <a:pt x="478366" y="449837"/>
                  <a:pt x="452671" y="404649"/>
                </a:cubicBezTo>
                <a:cubicBezTo>
                  <a:pt x="426976" y="359461"/>
                  <a:pt x="404824" y="311614"/>
                  <a:pt x="383559" y="287691"/>
                </a:cubicBezTo>
                <a:cubicBezTo>
                  <a:pt x="362294" y="263768"/>
                  <a:pt x="341029" y="258452"/>
                  <a:pt x="325080" y="261110"/>
                </a:cubicBezTo>
                <a:cubicBezTo>
                  <a:pt x="309131" y="263768"/>
                  <a:pt x="337485" y="230098"/>
                  <a:pt x="287866" y="303640"/>
                </a:cubicBezTo>
                <a:cubicBezTo>
                  <a:pt x="238247" y="377182"/>
                  <a:pt x="37115" y="689956"/>
                  <a:pt x="6103" y="7076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9B2C6E7-338D-426C-B743-D4CBD8F99E22}"/>
              </a:ext>
            </a:extLst>
          </p:cNvPr>
          <p:cNvSpPr/>
          <p:nvPr/>
        </p:nvSpPr>
        <p:spPr>
          <a:xfrm>
            <a:off x="5729072" y="4986007"/>
            <a:ext cx="478691" cy="580182"/>
          </a:xfrm>
          <a:custGeom>
            <a:avLst/>
            <a:gdLst>
              <a:gd name="connsiteX0" fmla="*/ 6103 w 660290"/>
              <a:gd name="connsiteY0" fmla="*/ 707677 h 708621"/>
              <a:gd name="connsiteX1" fmla="*/ 101796 w 660290"/>
              <a:gd name="connsiteY1" fmla="*/ 409966 h 708621"/>
              <a:gd name="connsiteX2" fmla="*/ 192173 w 660290"/>
              <a:gd name="connsiteY2" fmla="*/ 234529 h 708621"/>
              <a:gd name="connsiteX3" fmla="*/ 282550 w 660290"/>
              <a:gd name="connsiteY3" fmla="*/ 64408 h 708621"/>
              <a:gd name="connsiteX4" fmla="*/ 341029 w 660290"/>
              <a:gd name="connsiteY4" fmla="*/ 612 h 708621"/>
              <a:gd name="connsiteX5" fmla="*/ 388875 w 660290"/>
              <a:gd name="connsiteY5" fmla="*/ 43143 h 708621"/>
              <a:gd name="connsiteX6" fmla="*/ 479252 w 660290"/>
              <a:gd name="connsiteY6" fmla="*/ 207947 h 708621"/>
              <a:gd name="connsiteX7" fmla="*/ 548364 w 660290"/>
              <a:gd name="connsiteY7" fmla="*/ 420598 h 708621"/>
              <a:gd name="connsiteX8" fmla="*/ 596210 w 660290"/>
              <a:gd name="connsiteY8" fmla="*/ 521608 h 708621"/>
              <a:gd name="connsiteX9" fmla="*/ 622792 w 660290"/>
              <a:gd name="connsiteY9" fmla="*/ 596036 h 708621"/>
              <a:gd name="connsiteX10" fmla="*/ 644057 w 660290"/>
              <a:gd name="connsiteY10" fmla="*/ 654515 h 708621"/>
              <a:gd name="connsiteX11" fmla="*/ 660006 w 660290"/>
              <a:gd name="connsiteY11" fmla="*/ 702361 h 708621"/>
              <a:gd name="connsiteX12" fmla="*/ 654689 w 660290"/>
              <a:gd name="connsiteY12" fmla="*/ 697045 h 708621"/>
              <a:gd name="connsiteX13" fmla="*/ 537731 w 660290"/>
              <a:gd name="connsiteY13" fmla="*/ 558822 h 708621"/>
              <a:gd name="connsiteX14" fmla="*/ 452671 w 660290"/>
              <a:gd name="connsiteY14" fmla="*/ 404649 h 708621"/>
              <a:gd name="connsiteX15" fmla="*/ 383559 w 660290"/>
              <a:gd name="connsiteY15" fmla="*/ 287691 h 708621"/>
              <a:gd name="connsiteX16" fmla="*/ 325080 w 660290"/>
              <a:gd name="connsiteY16" fmla="*/ 261110 h 708621"/>
              <a:gd name="connsiteX17" fmla="*/ 287866 w 660290"/>
              <a:gd name="connsiteY17" fmla="*/ 303640 h 708621"/>
              <a:gd name="connsiteX18" fmla="*/ 6103 w 660290"/>
              <a:gd name="connsiteY18" fmla="*/ 707677 h 70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60290" h="708621">
                <a:moveTo>
                  <a:pt x="6103" y="707677"/>
                </a:moveTo>
                <a:cubicBezTo>
                  <a:pt x="-24909" y="725398"/>
                  <a:pt x="70784" y="488824"/>
                  <a:pt x="101796" y="409966"/>
                </a:cubicBezTo>
                <a:cubicBezTo>
                  <a:pt x="132808" y="331108"/>
                  <a:pt x="162047" y="292122"/>
                  <a:pt x="192173" y="234529"/>
                </a:cubicBezTo>
                <a:cubicBezTo>
                  <a:pt x="222299" y="176936"/>
                  <a:pt x="257741" y="103394"/>
                  <a:pt x="282550" y="64408"/>
                </a:cubicBezTo>
                <a:cubicBezTo>
                  <a:pt x="307359" y="25422"/>
                  <a:pt x="323308" y="4156"/>
                  <a:pt x="341029" y="612"/>
                </a:cubicBezTo>
                <a:cubicBezTo>
                  <a:pt x="358750" y="-2932"/>
                  <a:pt x="365838" y="8587"/>
                  <a:pt x="388875" y="43143"/>
                </a:cubicBezTo>
                <a:cubicBezTo>
                  <a:pt x="411912" y="77699"/>
                  <a:pt x="452671" y="145038"/>
                  <a:pt x="479252" y="207947"/>
                </a:cubicBezTo>
                <a:cubicBezTo>
                  <a:pt x="505833" y="270856"/>
                  <a:pt x="528871" y="368321"/>
                  <a:pt x="548364" y="420598"/>
                </a:cubicBezTo>
                <a:cubicBezTo>
                  <a:pt x="567857" y="472875"/>
                  <a:pt x="583805" y="492368"/>
                  <a:pt x="596210" y="521608"/>
                </a:cubicBezTo>
                <a:cubicBezTo>
                  <a:pt x="608615" y="550848"/>
                  <a:pt x="614818" y="573885"/>
                  <a:pt x="622792" y="596036"/>
                </a:cubicBezTo>
                <a:cubicBezTo>
                  <a:pt x="630767" y="618187"/>
                  <a:pt x="637855" y="636794"/>
                  <a:pt x="644057" y="654515"/>
                </a:cubicBezTo>
                <a:cubicBezTo>
                  <a:pt x="650259" y="672236"/>
                  <a:pt x="660006" y="702361"/>
                  <a:pt x="660006" y="702361"/>
                </a:cubicBezTo>
                <a:cubicBezTo>
                  <a:pt x="661778" y="709449"/>
                  <a:pt x="654689" y="697045"/>
                  <a:pt x="654689" y="697045"/>
                </a:cubicBezTo>
                <a:cubicBezTo>
                  <a:pt x="634310" y="673122"/>
                  <a:pt x="571401" y="607555"/>
                  <a:pt x="537731" y="558822"/>
                </a:cubicBezTo>
                <a:cubicBezTo>
                  <a:pt x="504061" y="510089"/>
                  <a:pt x="478366" y="449837"/>
                  <a:pt x="452671" y="404649"/>
                </a:cubicBezTo>
                <a:cubicBezTo>
                  <a:pt x="426976" y="359461"/>
                  <a:pt x="404824" y="311614"/>
                  <a:pt x="383559" y="287691"/>
                </a:cubicBezTo>
                <a:cubicBezTo>
                  <a:pt x="362294" y="263768"/>
                  <a:pt x="341029" y="258452"/>
                  <a:pt x="325080" y="261110"/>
                </a:cubicBezTo>
                <a:cubicBezTo>
                  <a:pt x="309131" y="263768"/>
                  <a:pt x="337485" y="230098"/>
                  <a:pt x="287866" y="303640"/>
                </a:cubicBezTo>
                <a:cubicBezTo>
                  <a:pt x="238247" y="377182"/>
                  <a:pt x="37115" y="689956"/>
                  <a:pt x="6103" y="7076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8EE193-93E5-4C75-AA80-E557A4C12DED}"/>
              </a:ext>
            </a:extLst>
          </p:cNvPr>
          <p:cNvSpPr txBox="1"/>
          <p:nvPr/>
        </p:nvSpPr>
        <p:spPr>
          <a:xfrm>
            <a:off x="7990764" y="5314062"/>
            <a:ext cx="583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endParaRPr lang="en-CA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148AD79-91B6-4F71-9119-AD73A0058DC4}"/>
              </a:ext>
            </a:extLst>
          </p:cNvPr>
          <p:cNvSpPr txBox="1"/>
          <p:nvPr/>
        </p:nvSpPr>
        <p:spPr>
          <a:xfrm>
            <a:off x="7990764" y="4997450"/>
            <a:ext cx="583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</a:t>
            </a:r>
            <a:endParaRPr lang="en-CA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87EA245-8624-4F44-B50C-04EC4C784C47}"/>
              </a:ext>
            </a:extLst>
          </p:cNvPr>
          <p:cNvSpPr txBox="1"/>
          <p:nvPr/>
        </p:nvSpPr>
        <p:spPr>
          <a:xfrm>
            <a:off x="7988714" y="4654550"/>
            <a:ext cx="583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endParaRPr lang="en-CA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58AA0E9-A082-4C4D-BC67-315F78AB14D3}"/>
              </a:ext>
            </a:extLst>
          </p:cNvPr>
          <p:cNvSpPr txBox="1"/>
          <p:nvPr/>
        </p:nvSpPr>
        <p:spPr>
          <a:xfrm>
            <a:off x="7985274" y="4318000"/>
            <a:ext cx="583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80</a:t>
            </a:r>
            <a:endParaRPr lang="en-CA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CD145-21AF-49C7-8359-11D413212A18}"/>
              </a:ext>
            </a:extLst>
          </p:cNvPr>
          <p:cNvSpPr txBox="1"/>
          <p:nvPr/>
        </p:nvSpPr>
        <p:spPr>
          <a:xfrm>
            <a:off x="7875790" y="5666601"/>
            <a:ext cx="648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cm/s</a:t>
            </a:r>
            <a:endParaRPr lang="en-CA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BB4F31A-6152-4AE8-AA34-41C98FE1D77C}"/>
              </a:ext>
            </a:extLst>
          </p:cNvPr>
          <p:cNvSpPr/>
          <p:nvPr/>
        </p:nvSpPr>
        <p:spPr>
          <a:xfrm>
            <a:off x="4029625" y="5259697"/>
            <a:ext cx="560900" cy="416167"/>
          </a:xfrm>
          <a:custGeom>
            <a:avLst/>
            <a:gdLst>
              <a:gd name="connsiteX0" fmla="*/ 26527 w 560900"/>
              <a:gd name="connsiteY0" fmla="*/ 391196 h 416167"/>
              <a:gd name="connsiteX1" fmla="*/ 76684 w 560900"/>
              <a:gd name="connsiteY1" fmla="*/ 275449 h 416167"/>
              <a:gd name="connsiteX2" fmla="*/ 126841 w 560900"/>
              <a:gd name="connsiteY2" fmla="*/ 190568 h 416167"/>
              <a:gd name="connsiteX3" fmla="*/ 157707 w 560900"/>
              <a:gd name="connsiteY3" fmla="*/ 105687 h 416167"/>
              <a:gd name="connsiteX4" fmla="*/ 188572 w 560900"/>
              <a:gd name="connsiteY4" fmla="*/ 16948 h 416167"/>
              <a:gd name="connsiteX5" fmla="*/ 192431 w 560900"/>
              <a:gd name="connsiteY5" fmla="*/ 13090 h 416167"/>
              <a:gd name="connsiteX6" fmla="*/ 227155 w 560900"/>
              <a:gd name="connsiteY6" fmla="*/ 155844 h 416167"/>
              <a:gd name="connsiteX7" fmla="*/ 246446 w 560900"/>
              <a:gd name="connsiteY7" fmla="*/ 186710 h 416167"/>
              <a:gd name="connsiteX8" fmla="*/ 288886 w 560900"/>
              <a:gd name="connsiteY8" fmla="*/ 252300 h 416167"/>
              <a:gd name="connsiteX9" fmla="*/ 315894 w 560900"/>
              <a:gd name="connsiteY9" fmla="*/ 306315 h 416167"/>
              <a:gd name="connsiteX10" fmla="*/ 350618 w 560900"/>
              <a:gd name="connsiteY10" fmla="*/ 356472 h 416167"/>
              <a:gd name="connsiteX11" fmla="*/ 373767 w 560900"/>
              <a:gd name="connsiteY11" fmla="*/ 329464 h 416167"/>
              <a:gd name="connsiteX12" fmla="*/ 366051 w 560900"/>
              <a:gd name="connsiteY12" fmla="*/ 194426 h 416167"/>
              <a:gd name="connsiteX13" fmla="*/ 385342 w 560900"/>
              <a:gd name="connsiteY13" fmla="*/ 375763 h 416167"/>
              <a:gd name="connsiteX14" fmla="*/ 408491 w 560900"/>
              <a:gd name="connsiteY14" fmla="*/ 398912 h 416167"/>
              <a:gd name="connsiteX15" fmla="*/ 485656 w 560900"/>
              <a:gd name="connsiteY15" fmla="*/ 352614 h 416167"/>
              <a:gd name="connsiteX16" fmla="*/ 477939 w 560900"/>
              <a:gd name="connsiteY16" fmla="*/ 225292 h 416167"/>
              <a:gd name="connsiteX17" fmla="*/ 501089 w 560900"/>
              <a:gd name="connsiteY17" fmla="*/ 383479 h 416167"/>
              <a:gd name="connsiteX18" fmla="*/ 531955 w 560900"/>
              <a:gd name="connsiteY18" fmla="*/ 414345 h 416167"/>
              <a:gd name="connsiteX19" fmla="*/ 26527 w 560900"/>
              <a:gd name="connsiteY19" fmla="*/ 391196 h 41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60900" h="416167">
                <a:moveTo>
                  <a:pt x="26527" y="391196"/>
                </a:moveTo>
                <a:cubicBezTo>
                  <a:pt x="-49351" y="368047"/>
                  <a:pt x="59965" y="308887"/>
                  <a:pt x="76684" y="275449"/>
                </a:cubicBezTo>
                <a:cubicBezTo>
                  <a:pt x="93403" y="242011"/>
                  <a:pt x="113337" y="218862"/>
                  <a:pt x="126841" y="190568"/>
                </a:cubicBezTo>
                <a:cubicBezTo>
                  <a:pt x="140345" y="162274"/>
                  <a:pt x="147419" y="134624"/>
                  <a:pt x="157707" y="105687"/>
                </a:cubicBezTo>
                <a:cubicBezTo>
                  <a:pt x="167996" y="76750"/>
                  <a:pt x="188572" y="16948"/>
                  <a:pt x="188572" y="16948"/>
                </a:cubicBezTo>
                <a:cubicBezTo>
                  <a:pt x="194359" y="1515"/>
                  <a:pt x="186000" y="-10059"/>
                  <a:pt x="192431" y="13090"/>
                </a:cubicBezTo>
                <a:cubicBezTo>
                  <a:pt x="198862" y="36239"/>
                  <a:pt x="218153" y="126907"/>
                  <a:pt x="227155" y="155844"/>
                </a:cubicBezTo>
                <a:cubicBezTo>
                  <a:pt x="236157" y="184781"/>
                  <a:pt x="236158" y="170634"/>
                  <a:pt x="246446" y="186710"/>
                </a:cubicBezTo>
                <a:cubicBezTo>
                  <a:pt x="256734" y="202786"/>
                  <a:pt x="277311" y="232366"/>
                  <a:pt x="288886" y="252300"/>
                </a:cubicBezTo>
                <a:cubicBezTo>
                  <a:pt x="300461" y="272234"/>
                  <a:pt x="305605" y="288953"/>
                  <a:pt x="315894" y="306315"/>
                </a:cubicBezTo>
                <a:cubicBezTo>
                  <a:pt x="326183" y="323677"/>
                  <a:pt x="340972" y="352614"/>
                  <a:pt x="350618" y="356472"/>
                </a:cubicBezTo>
                <a:cubicBezTo>
                  <a:pt x="360264" y="360330"/>
                  <a:pt x="371195" y="356472"/>
                  <a:pt x="373767" y="329464"/>
                </a:cubicBezTo>
                <a:cubicBezTo>
                  <a:pt x="376339" y="302456"/>
                  <a:pt x="364122" y="186710"/>
                  <a:pt x="366051" y="194426"/>
                </a:cubicBezTo>
                <a:cubicBezTo>
                  <a:pt x="367980" y="202142"/>
                  <a:pt x="378269" y="341682"/>
                  <a:pt x="385342" y="375763"/>
                </a:cubicBezTo>
                <a:cubicBezTo>
                  <a:pt x="392415" y="409844"/>
                  <a:pt x="391772" y="402770"/>
                  <a:pt x="408491" y="398912"/>
                </a:cubicBezTo>
                <a:cubicBezTo>
                  <a:pt x="425210" y="395054"/>
                  <a:pt x="474081" y="381551"/>
                  <a:pt x="485656" y="352614"/>
                </a:cubicBezTo>
                <a:cubicBezTo>
                  <a:pt x="497231" y="323677"/>
                  <a:pt x="475367" y="220148"/>
                  <a:pt x="477939" y="225292"/>
                </a:cubicBezTo>
                <a:cubicBezTo>
                  <a:pt x="480511" y="230436"/>
                  <a:pt x="492086" y="351970"/>
                  <a:pt x="501089" y="383479"/>
                </a:cubicBezTo>
                <a:cubicBezTo>
                  <a:pt x="510092" y="414988"/>
                  <a:pt x="608476" y="409201"/>
                  <a:pt x="531955" y="414345"/>
                </a:cubicBezTo>
                <a:cubicBezTo>
                  <a:pt x="455434" y="419489"/>
                  <a:pt x="102405" y="414345"/>
                  <a:pt x="26527" y="39119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5242E6E-4B01-4530-9D12-49814F1C3C19}"/>
              </a:ext>
            </a:extLst>
          </p:cNvPr>
          <p:cNvSpPr/>
          <p:nvPr/>
        </p:nvSpPr>
        <p:spPr>
          <a:xfrm>
            <a:off x="5704961" y="5336219"/>
            <a:ext cx="567160" cy="355614"/>
          </a:xfrm>
          <a:custGeom>
            <a:avLst/>
            <a:gdLst>
              <a:gd name="connsiteX0" fmla="*/ 0 w 567160"/>
              <a:gd name="connsiteY0" fmla="*/ 330278 h 355614"/>
              <a:gd name="connsiteX1" fmla="*/ 61732 w 567160"/>
              <a:gd name="connsiteY1" fmla="*/ 218389 h 355614"/>
              <a:gd name="connsiteX2" fmla="*/ 115747 w 567160"/>
              <a:gd name="connsiteY2" fmla="*/ 199098 h 355614"/>
              <a:gd name="connsiteX3" fmla="*/ 115747 w 567160"/>
              <a:gd name="connsiteY3" fmla="*/ 110359 h 355614"/>
              <a:gd name="connsiteX4" fmla="*/ 146613 w 567160"/>
              <a:gd name="connsiteY4" fmla="*/ 21620 h 355614"/>
              <a:gd name="connsiteX5" fmla="*/ 189053 w 567160"/>
              <a:gd name="connsiteY5" fmla="*/ 6187 h 355614"/>
              <a:gd name="connsiteX6" fmla="*/ 235352 w 567160"/>
              <a:gd name="connsiteY6" fmla="*/ 2328 h 355614"/>
              <a:gd name="connsiteX7" fmla="*/ 293225 w 567160"/>
              <a:gd name="connsiteY7" fmla="*/ 40911 h 355614"/>
              <a:gd name="connsiteX8" fmla="*/ 324091 w 567160"/>
              <a:gd name="connsiteY8" fmla="*/ 156658 h 355614"/>
              <a:gd name="connsiteX9" fmla="*/ 378106 w 567160"/>
              <a:gd name="connsiteY9" fmla="*/ 268546 h 355614"/>
              <a:gd name="connsiteX10" fmla="*/ 405114 w 567160"/>
              <a:gd name="connsiteY10" fmla="*/ 318703 h 355614"/>
              <a:gd name="connsiteX11" fmla="*/ 455271 w 567160"/>
              <a:gd name="connsiteY11" fmla="*/ 341853 h 355614"/>
              <a:gd name="connsiteX12" fmla="*/ 532436 w 567160"/>
              <a:gd name="connsiteY12" fmla="*/ 341853 h 355614"/>
              <a:gd name="connsiteX13" fmla="*/ 536294 w 567160"/>
              <a:gd name="connsiteY13" fmla="*/ 168232 h 355614"/>
              <a:gd name="connsiteX14" fmla="*/ 567160 w 567160"/>
              <a:gd name="connsiteY14" fmla="*/ 345711 h 355614"/>
              <a:gd name="connsiteX15" fmla="*/ 567160 w 567160"/>
              <a:gd name="connsiteY15" fmla="*/ 345711 h 355614"/>
              <a:gd name="connsiteX16" fmla="*/ 0 w 567160"/>
              <a:gd name="connsiteY16" fmla="*/ 330278 h 35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7160" h="355614">
                <a:moveTo>
                  <a:pt x="0" y="330278"/>
                </a:moveTo>
                <a:cubicBezTo>
                  <a:pt x="21220" y="285265"/>
                  <a:pt x="42441" y="240252"/>
                  <a:pt x="61732" y="218389"/>
                </a:cubicBezTo>
                <a:cubicBezTo>
                  <a:pt x="81023" y="196526"/>
                  <a:pt x="106745" y="217103"/>
                  <a:pt x="115747" y="199098"/>
                </a:cubicBezTo>
                <a:cubicBezTo>
                  <a:pt x="124750" y="181093"/>
                  <a:pt x="110603" y="139939"/>
                  <a:pt x="115747" y="110359"/>
                </a:cubicBezTo>
                <a:cubicBezTo>
                  <a:pt x="120891" y="80779"/>
                  <a:pt x="134395" y="38982"/>
                  <a:pt x="146613" y="21620"/>
                </a:cubicBezTo>
                <a:cubicBezTo>
                  <a:pt x="158831" y="4258"/>
                  <a:pt x="174263" y="9402"/>
                  <a:pt x="189053" y="6187"/>
                </a:cubicBezTo>
                <a:cubicBezTo>
                  <a:pt x="203843" y="2972"/>
                  <a:pt x="217990" y="-3459"/>
                  <a:pt x="235352" y="2328"/>
                </a:cubicBezTo>
                <a:cubicBezTo>
                  <a:pt x="252714" y="8115"/>
                  <a:pt x="278435" y="15189"/>
                  <a:pt x="293225" y="40911"/>
                </a:cubicBezTo>
                <a:cubicBezTo>
                  <a:pt x="308015" y="66633"/>
                  <a:pt x="309944" y="118719"/>
                  <a:pt x="324091" y="156658"/>
                </a:cubicBezTo>
                <a:cubicBezTo>
                  <a:pt x="338238" y="194597"/>
                  <a:pt x="364602" y="241538"/>
                  <a:pt x="378106" y="268546"/>
                </a:cubicBezTo>
                <a:cubicBezTo>
                  <a:pt x="391610" y="295553"/>
                  <a:pt x="392253" y="306485"/>
                  <a:pt x="405114" y="318703"/>
                </a:cubicBezTo>
                <a:cubicBezTo>
                  <a:pt x="417975" y="330921"/>
                  <a:pt x="434051" y="337995"/>
                  <a:pt x="455271" y="341853"/>
                </a:cubicBezTo>
                <a:cubicBezTo>
                  <a:pt x="476491" y="345711"/>
                  <a:pt x="518932" y="370790"/>
                  <a:pt x="532436" y="341853"/>
                </a:cubicBezTo>
                <a:cubicBezTo>
                  <a:pt x="545940" y="312916"/>
                  <a:pt x="530507" y="167589"/>
                  <a:pt x="536294" y="168232"/>
                </a:cubicBezTo>
                <a:cubicBezTo>
                  <a:pt x="542081" y="168875"/>
                  <a:pt x="567160" y="345711"/>
                  <a:pt x="567160" y="345711"/>
                </a:cubicBezTo>
                <a:lnTo>
                  <a:pt x="567160" y="345711"/>
                </a:lnTo>
                <a:lnTo>
                  <a:pt x="0" y="3302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BDA9376-AAEE-4304-859A-077769063793}"/>
              </a:ext>
            </a:extLst>
          </p:cNvPr>
          <p:cNvCxnSpPr>
            <a:cxnSpLocks/>
          </p:cNvCxnSpPr>
          <p:nvPr/>
        </p:nvCxnSpPr>
        <p:spPr>
          <a:xfrm>
            <a:off x="1322014" y="5699408"/>
            <a:ext cx="6366076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657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Arrow Connector 46"/>
          <p:cNvCxnSpPr/>
          <p:nvPr/>
        </p:nvCxnSpPr>
        <p:spPr>
          <a:xfrm>
            <a:off x="2858990" y="2269559"/>
            <a:ext cx="1403453" cy="15872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809600" y="2414464"/>
            <a:ext cx="29355" cy="1554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Doppler Equation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 rot="5400000">
            <a:off x="5180095" y="3124090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5400000">
            <a:off x="5019695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4921062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822428" y="316513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4718230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4614031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5400000">
            <a:off x="4507622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5400000">
            <a:off x="4398138" y="317101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5400000">
            <a:off x="4288653" y="316513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5400000">
            <a:off x="4179167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5400000">
            <a:off x="4069029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5400000">
            <a:off x="3958665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5400000">
            <a:off x="3848956" y="316513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5400000">
            <a:off x="3739246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5400000">
            <a:off x="3629108" y="316975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5400000">
            <a:off x="3519397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 rot="5400000">
            <a:off x="3409258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5400000">
            <a:off x="3294516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5400000">
            <a:off x="3180789" y="316770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5400000">
            <a:off x="3067061" y="316513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 rot="5400000">
            <a:off x="2953332" y="31651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rot="5400000">
            <a:off x="2839177" y="316513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5400000">
            <a:off x="5243994" y="3178861"/>
            <a:ext cx="475356" cy="127798"/>
          </a:xfrm>
          <a:prstGeom prst="rect">
            <a:avLst/>
          </a:prstGeom>
          <a:solidFill>
            <a:srgbClr val="E46C0A">
              <a:alpha val="78824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 rot="943593">
            <a:off x="2516629" y="3083388"/>
            <a:ext cx="381000" cy="2286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 rot="1272284">
            <a:off x="2641443" y="3174829"/>
            <a:ext cx="131373" cy="4571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181600" y="2133600"/>
                <a:ext cx="14539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𝑡𝑟𝑎𝑛𝑠𝑚𝑖𝑡</m:t>
                      </m:r>
                      <m:r>
                        <a:rPr lang="en-US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𝑓𝑡</m:t>
                      </m:r>
                      <m:r>
                        <a:rPr lang="en-US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2133600"/>
                <a:ext cx="1453988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766" t="-2222" r="-5021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70149" y="3341483"/>
                <a:ext cx="12973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𝑟𝑒𝑐𝑒𝑖𝑣𝑒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𝑓𝑟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149" y="3341483"/>
                <a:ext cx="1297343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4225" t="-2174" r="-6103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reeform 34"/>
          <p:cNvSpPr/>
          <p:nvPr/>
        </p:nvSpPr>
        <p:spPr>
          <a:xfrm rot="3692472">
            <a:off x="5442384" y="2542021"/>
            <a:ext cx="330740" cy="252919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 rot="3692472" flipH="1">
            <a:off x="5656527" y="3299208"/>
            <a:ext cx="330740" cy="252919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ck Arc 1"/>
          <p:cNvSpPr/>
          <p:nvPr/>
        </p:nvSpPr>
        <p:spPr>
          <a:xfrm rot="6773331">
            <a:off x="2473660" y="2740488"/>
            <a:ext cx="914400" cy="914400"/>
          </a:xfrm>
          <a:prstGeom prst="blockArc">
            <a:avLst>
              <a:gd name="adj1" fmla="val 11525680"/>
              <a:gd name="adj2" fmla="val 18044996"/>
              <a:gd name="adj3" fmla="val 8216"/>
            </a:avLst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Block Arc 38"/>
          <p:cNvSpPr/>
          <p:nvPr/>
        </p:nvSpPr>
        <p:spPr>
          <a:xfrm rot="6773331">
            <a:off x="2972487" y="2749785"/>
            <a:ext cx="914400" cy="914400"/>
          </a:xfrm>
          <a:prstGeom prst="blockArc">
            <a:avLst>
              <a:gd name="adj1" fmla="val 11525680"/>
              <a:gd name="adj2" fmla="val 18044996"/>
              <a:gd name="adj3" fmla="val 8216"/>
            </a:avLst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Block Arc 39"/>
          <p:cNvSpPr/>
          <p:nvPr/>
        </p:nvSpPr>
        <p:spPr>
          <a:xfrm rot="6773331">
            <a:off x="3384674" y="2740490"/>
            <a:ext cx="914400" cy="914400"/>
          </a:xfrm>
          <a:prstGeom prst="blockArc">
            <a:avLst>
              <a:gd name="adj1" fmla="val 11525680"/>
              <a:gd name="adj2" fmla="val 18044996"/>
              <a:gd name="adj3" fmla="val 8216"/>
            </a:avLst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772682" y="4410800"/>
                <a:ext cx="9370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𝑓𝑟</m:t>
                      </m:r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𝑓𝑡</m:t>
                      </m:r>
                    </m:oMath>
                  </m:oMathPara>
                </a14:m>
                <a:endParaRPr lang="en-US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682" y="4410800"/>
                <a:ext cx="93705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247" r="-8442" b="-3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 rot="943593">
            <a:off x="2678121" y="2186617"/>
            <a:ext cx="381000" cy="2286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rot="1272284">
            <a:off x="2802935" y="2278058"/>
            <a:ext cx="131373" cy="4571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 rot="943593">
            <a:off x="3619100" y="2315850"/>
            <a:ext cx="381000" cy="2286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 rot="1272284">
            <a:off x="3743914" y="2408991"/>
            <a:ext cx="131373" cy="4571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097673" y="1145554"/>
            <a:ext cx="6913618" cy="4604363"/>
          </a:xfrm>
          <a:prstGeom prst="roundRect">
            <a:avLst/>
          </a:prstGeom>
          <a:noFill/>
          <a:ln w="28575"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794142" y="4246549"/>
                <a:ext cx="1902316" cy="5863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𝑓𝑡</m:t>
                          </m:r>
                          <m:r>
                            <a:rPr lang="en-US" sz="2000" b="0" i="1" baseline="-2500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⦁ </m:t>
                          </m:r>
                          <m:r>
                            <a:rPr lang="en-US" sz="20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(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0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Ɵ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142" y="4246549"/>
                <a:ext cx="1902316" cy="58637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V="1">
            <a:off x="2743200" y="4400935"/>
            <a:ext cx="0" cy="27760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37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0.17535 -0.00139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6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0.17535 -0.00047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2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3.7037E-6 L 0.21892 -3.7037E-6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38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0" presetClass="path" presetSubtype="0" ac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112E-17 -2.59259E-6 L 0.14948 -0.00139 " pathEditMode="relative" rAng="0" ptsTypes="AA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5" y="-69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0" presetClass="path" presetSubtype="0" ac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11111E-6 -3.7037E-6 L 0.09132 -3.7037E-6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500"/>
                            </p:stCondLst>
                            <p:childTnLst>
                              <p:par>
                                <p:cTn id="1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00"/>
                            </p:stCondLst>
                            <p:childTnLst>
                              <p:par>
                                <p:cTn id="197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22222E-6 L 0.14965 0.22685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134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40741E-7 L 0.14965 0.22685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1343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"/>
                            </p:stCondLst>
                            <p:childTnLst>
                              <p:par>
                                <p:cTn id="2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500"/>
                            </p:stCondLst>
                            <p:childTnLst>
                              <p:par>
                                <p:cTn id="22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0313 0.20787 " pathEditMode="relative" rAng="0" ptsTypes="AA">
                                      <p:cBhvr>
                                        <p:cTn id="2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394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6 L 0.0033 0.20996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86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/>
      <p:bldP spid="34" grpId="0"/>
      <p:bldP spid="35" grpId="0" animBg="1"/>
      <p:bldP spid="36" grpId="0" animBg="1"/>
      <p:bldP spid="2" grpId="0" animBg="1"/>
      <p:bldP spid="2" grpId="1" animBg="1"/>
      <p:bldP spid="2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Velocity &amp; Time At the Bedside</a:t>
            </a:r>
            <a:endParaRPr lang="en-US" sz="3600" dirty="0"/>
          </a:p>
        </p:txBody>
      </p:sp>
      <p:sp>
        <p:nvSpPr>
          <p:cNvPr id="12" name="Freeform 11"/>
          <p:cNvSpPr/>
          <p:nvPr/>
        </p:nvSpPr>
        <p:spPr>
          <a:xfrm>
            <a:off x="1865194" y="1607127"/>
            <a:ext cx="0" cy="3574473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5715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 rot="5400000">
            <a:off x="3652430" y="3394364"/>
            <a:ext cx="0" cy="3574473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5715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236794" y="5417127"/>
                <a:ext cx="8238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sz="2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6794" y="5417127"/>
                <a:ext cx="823815" cy="43088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64994" y="3178919"/>
                <a:ext cx="138634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</m:oMath>
                  </m:oMathPara>
                </a14:m>
                <a:endParaRPr lang="en-US" sz="2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94" y="3178919"/>
                <a:ext cx="1386342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>
            <a:off x="1941394" y="3155168"/>
            <a:ext cx="2895601" cy="0"/>
          </a:xfrm>
          <a:prstGeom prst="line">
            <a:avLst/>
          </a:prstGeom>
          <a:ln w="762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>
            <a:off x="3862824" y="4175760"/>
            <a:ext cx="2011680" cy="0"/>
          </a:xfrm>
          <a:prstGeom prst="line">
            <a:avLst/>
          </a:prstGeom>
          <a:ln w="762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708457" y="2638980"/>
                <a:ext cx="2774990" cy="701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  <m:r>
                        <a:rPr lang="en-US" sz="2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𝑑𝑖𝑠𝑡𝑎𝑛𝑐𝑒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𝑡𝑖𝑚𝑒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457" y="2638980"/>
                <a:ext cx="2774990" cy="70128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314834" y="3452288"/>
                <a:ext cx="3679405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2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i="1" dirty="0">
                  <a:solidFill>
                    <a:schemeClr val="accent6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schemeClr val="accent6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2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  <m:r>
                        <a:rPr lang="en-US" sz="2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⦁ </m:t>
                      </m:r>
                      <m:r>
                        <a:rPr lang="en-US" sz="2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834" y="3452288"/>
                <a:ext cx="3679405" cy="1107996"/>
              </a:xfrm>
              <a:prstGeom prst="rect">
                <a:avLst/>
              </a:prstGeom>
              <a:blipFill rotWithShape="0">
                <a:blip r:embed="rId5"/>
                <a:stretch>
                  <a:fillRect l="-1658" r="-1493" b="-10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1941394" y="3236411"/>
            <a:ext cx="2819400" cy="1868989"/>
          </a:xfrm>
          <a:prstGeom prst="rect">
            <a:avLst/>
          </a:prstGeom>
          <a:solidFill>
            <a:srgbClr val="953735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834125" y="4018010"/>
                <a:ext cx="10339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𝒅𝒊𝒔𝒕𝒂𝒏𝒄𝒆</m:t>
                      </m:r>
                    </m:oMath>
                  </m:oMathPara>
                </a14:m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125" y="4018010"/>
                <a:ext cx="103393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5882" r="-529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reeform 27"/>
          <p:cNvSpPr/>
          <p:nvPr/>
        </p:nvSpPr>
        <p:spPr>
          <a:xfrm>
            <a:off x="2322122" y="2922823"/>
            <a:ext cx="295236" cy="2089657"/>
          </a:xfrm>
          <a:custGeom>
            <a:avLst/>
            <a:gdLst>
              <a:gd name="connsiteX0" fmla="*/ 22402 w 295236"/>
              <a:gd name="connsiteY0" fmla="*/ 2048023 h 2089657"/>
              <a:gd name="connsiteX1" fmla="*/ 22402 w 295236"/>
              <a:gd name="connsiteY1" fmla="*/ 1524455 h 2089657"/>
              <a:gd name="connsiteX2" fmla="*/ 279 w 295236"/>
              <a:gd name="connsiteY2" fmla="*/ 182352 h 2089657"/>
              <a:gd name="connsiteX3" fmla="*/ 15028 w 295236"/>
              <a:gd name="connsiteY3" fmla="*/ 5371 h 2089657"/>
              <a:gd name="connsiteX4" fmla="*/ 81396 w 295236"/>
              <a:gd name="connsiteY4" fmla="*/ 108610 h 2089657"/>
              <a:gd name="connsiteX5" fmla="*/ 169886 w 295236"/>
              <a:gd name="connsiteY5" fmla="*/ 167603 h 2089657"/>
              <a:gd name="connsiteX6" fmla="*/ 258376 w 295236"/>
              <a:gd name="connsiteY6" fmla="*/ 211848 h 2089657"/>
              <a:gd name="connsiteX7" fmla="*/ 258376 w 295236"/>
              <a:gd name="connsiteY7" fmla="*/ 315087 h 2089657"/>
              <a:gd name="connsiteX8" fmla="*/ 280499 w 295236"/>
              <a:gd name="connsiteY8" fmla="*/ 1384345 h 2089657"/>
              <a:gd name="connsiteX9" fmla="*/ 280499 w 295236"/>
              <a:gd name="connsiteY9" fmla="*/ 1915287 h 2089657"/>
              <a:gd name="connsiteX10" fmla="*/ 280499 w 295236"/>
              <a:gd name="connsiteY10" fmla="*/ 2033274 h 2089657"/>
              <a:gd name="connsiteX11" fmla="*/ 287873 w 295236"/>
              <a:gd name="connsiteY11" fmla="*/ 2048023 h 2089657"/>
              <a:gd name="connsiteX12" fmla="*/ 162512 w 295236"/>
              <a:gd name="connsiteY12" fmla="*/ 2055397 h 2089657"/>
              <a:gd name="connsiteX13" fmla="*/ 22402 w 295236"/>
              <a:gd name="connsiteY13" fmla="*/ 2048023 h 208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5236" h="2089657">
                <a:moveTo>
                  <a:pt x="22402" y="2048023"/>
                </a:moveTo>
                <a:cubicBezTo>
                  <a:pt x="-950" y="1959533"/>
                  <a:pt x="26089" y="1835400"/>
                  <a:pt x="22402" y="1524455"/>
                </a:cubicBezTo>
                <a:cubicBezTo>
                  <a:pt x="18715" y="1213510"/>
                  <a:pt x="1508" y="435533"/>
                  <a:pt x="279" y="182352"/>
                </a:cubicBezTo>
                <a:cubicBezTo>
                  <a:pt x="-950" y="-70829"/>
                  <a:pt x="1509" y="17661"/>
                  <a:pt x="15028" y="5371"/>
                </a:cubicBezTo>
                <a:cubicBezTo>
                  <a:pt x="28547" y="-6919"/>
                  <a:pt x="55586" y="81571"/>
                  <a:pt x="81396" y="108610"/>
                </a:cubicBezTo>
                <a:cubicBezTo>
                  <a:pt x="107206" y="135649"/>
                  <a:pt x="140389" y="150397"/>
                  <a:pt x="169886" y="167603"/>
                </a:cubicBezTo>
                <a:cubicBezTo>
                  <a:pt x="199383" y="184809"/>
                  <a:pt x="243628" y="187267"/>
                  <a:pt x="258376" y="211848"/>
                </a:cubicBezTo>
                <a:cubicBezTo>
                  <a:pt x="273124" y="236429"/>
                  <a:pt x="254689" y="119671"/>
                  <a:pt x="258376" y="315087"/>
                </a:cubicBezTo>
                <a:cubicBezTo>
                  <a:pt x="262063" y="510503"/>
                  <a:pt x="276812" y="1117645"/>
                  <a:pt x="280499" y="1384345"/>
                </a:cubicBezTo>
                <a:cubicBezTo>
                  <a:pt x="284186" y="1651045"/>
                  <a:pt x="280499" y="1915287"/>
                  <a:pt x="280499" y="1915287"/>
                </a:cubicBezTo>
                <a:cubicBezTo>
                  <a:pt x="280499" y="2023442"/>
                  <a:pt x="279270" y="2011152"/>
                  <a:pt x="280499" y="2033274"/>
                </a:cubicBezTo>
                <a:cubicBezTo>
                  <a:pt x="281728" y="2055396"/>
                  <a:pt x="307538" y="2044336"/>
                  <a:pt x="287873" y="2048023"/>
                </a:cubicBezTo>
                <a:cubicBezTo>
                  <a:pt x="268209" y="2051710"/>
                  <a:pt x="206757" y="2054168"/>
                  <a:pt x="162512" y="2055397"/>
                </a:cubicBezTo>
                <a:cubicBezTo>
                  <a:pt x="118267" y="2056626"/>
                  <a:pt x="45754" y="2136513"/>
                  <a:pt x="22402" y="2048023"/>
                </a:cubicBezTo>
                <a:close/>
              </a:path>
            </a:pathLst>
          </a:custGeom>
          <a:solidFill>
            <a:srgbClr val="95373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2587547" y="3109295"/>
            <a:ext cx="313812" cy="1838647"/>
          </a:xfrm>
          <a:custGeom>
            <a:avLst/>
            <a:gdLst>
              <a:gd name="connsiteX0" fmla="*/ 19664 w 313812"/>
              <a:gd name="connsiteY0" fmla="*/ 1838647 h 1838647"/>
              <a:gd name="connsiteX1" fmla="*/ 19664 w 313812"/>
              <a:gd name="connsiteY1" fmla="*/ 1381447 h 1838647"/>
              <a:gd name="connsiteX2" fmla="*/ 19664 w 313812"/>
              <a:gd name="connsiteY2" fmla="*/ 1093854 h 1838647"/>
              <a:gd name="connsiteX3" fmla="*/ 12290 w 313812"/>
              <a:gd name="connsiteY3" fmla="*/ 459673 h 1838647"/>
              <a:gd name="connsiteX4" fmla="*/ 4916 w 313812"/>
              <a:gd name="connsiteY4" fmla="*/ 223699 h 1838647"/>
              <a:gd name="connsiteX5" fmla="*/ 4916 w 313812"/>
              <a:gd name="connsiteY5" fmla="*/ 113086 h 1838647"/>
              <a:gd name="connsiteX6" fmla="*/ 4916 w 313812"/>
              <a:gd name="connsiteY6" fmla="*/ 2473 h 1838647"/>
              <a:gd name="connsiteX7" fmla="*/ 71284 w 313812"/>
              <a:gd name="connsiteY7" fmla="*/ 39344 h 1838647"/>
              <a:gd name="connsiteX8" fmla="*/ 196645 w 313812"/>
              <a:gd name="connsiteY8" fmla="*/ 76215 h 1838647"/>
              <a:gd name="connsiteX9" fmla="*/ 270387 w 313812"/>
              <a:gd name="connsiteY9" fmla="*/ 105712 h 1838647"/>
              <a:gd name="connsiteX10" fmla="*/ 292509 w 313812"/>
              <a:gd name="connsiteY10" fmla="*/ 135209 h 1838647"/>
              <a:gd name="connsiteX11" fmla="*/ 292509 w 313812"/>
              <a:gd name="connsiteY11" fmla="*/ 275318 h 1838647"/>
              <a:gd name="connsiteX12" fmla="*/ 307258 w 313812"/>
              <a:gd name="connsiteY12" fmla="*/ 1130725 h 1838647"/>
              <a:gd name="connsiteX13" fmla="*/ 307258 w 313812"/>
              <a:gd name="connsiteY13" fmla="*/ 1462564 h 1838647"/>
              <a:gd name="connsiteX14" fmla="*/ 307258 w 313812"/>
              <a:gd name="connsiteY14" fmla="*/ 1787028 h 1838647"/>
              <a:gd name="connsiteX15" fmla="*/ 307258 w 313812"/>
              <a:gd name="connsiteY15" fmla="*/ 1816525 h 1838647"/>
              <a:gd name="connsiteX16" fmla="*/ 218768 w 313812"/>
              <a:gd name="connsiteY16" fmla="*/ 1816525 h 1838647"/>
              <a:gd name="connsiteX17" fmla="*/ 19664 w 313812"/>
              <a:gd name="connsiteY17" fmla="*/ 1838647 h 183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13812" h="1838647">
                <a:moveTo>
                  <a:pt x="19664" y="1838647"/>
                </a:moveTo>
                <a:lnTo>
                  <a:pt x="19664" y="1381447"/>
                </a:lnTo>
                <a:cubicBezTo>
                  <a:pt x="19664" y="1257315"/>
                  <a:pt x="20893" y="1247483"/>
                  <a:pt x="19664" y="1093854"/>
                </a:cubicBezTo>
                <a:cubicBezTo>
                  <a:pt x="18435" y="940225"/>
                  <a:pt x="14748" y="604699"/>
                  <a:pt x="12290" y="459673"/>
                </a:cubicBezTo>
                <a:cubicBezTo>
                  <a:pt x="9832" y="314647"/>
                  <a:pt x="6145" y="281463"/>
                  <a:pt x="4916" y="223699"/>
                </a:cubicBezTo>
                <a:cubicBezTo>
                  <a:pt x="3687" y="165935"/>
                  <a:pt x="4916" y="113086"/>
                  <a:pt x="4916" y="113086"/>
                </a:cubicBezTo>
                <a:cubicBezTo>
                  <a:pt x="4916" y="76215"/>
                  <a:pt x="-6145" y="14763"/>
                  <a:pt x="4916" y="2473"/>
                </a:cubicBezTo>
                <a:cubicBezTo>
                  <a:pt x="15977" y="-9817"/>
                  <a:pt x="39329" y="27054"/>
                  <a:pt x="71284" y="39344"/>
                </a:cubicBezTo>
                <a:cubicBezTo>
                  <a:pt x="103239" y="51634"/>
                  <a:pt x="163461" y="65154"/>
                  <a:pt x="196645" y="76215"/>
                </a:cubicBezTo>
                <a:cubicBezTo>
                  <a:pt x="229829" y="87276"/>
                  <a:pt x="254410" y="95880"/>
                  <a:pt x="270387" y="105712"/>
                </a:cubicBezTo>
                <a:cubicBezTo>
                  <a:pt x="286364" y="115544"/>
                  <a:pt x="288822" y="106941"/>
                  <a:pt x="292509" y="135209"/>
                </a:cubicBezTo>
                <a:cubicBezTo>
                  <a:pt x="296196" y="163477"/>
                  <a:pt x="290051" y="109399"/>
                  <a:pt x="292509" y="275318"/>
                </a:cubicBezTo>
                <a:cubicBezTo>
                  <a:pt x="294967" y="441237"/>
                  <a:pt x="304800" y="932851"/>
                  <a:pt x="307258" y="1130725"/>
                </a:cubicBezTo>
                <a:cubicBezTo>
                  <a:pt x="309716" y="1328599"/>
                  <a:pt x="307258" y="1462564"/>
                  <a:pt x="307258" y="1462564"/>
                </a:cubicBezTo>
                <a:lnTo>
                  <a:pt x="307258" y="1787028"/>
                </a:lnTo>
                <a:cubicBezTo>
                  <a:pt x="307258" y="1846021"/>
                  <a:pt x="322006" y="1811609"/>
                  <a:pt x="307258" y="1816525"/>
                </a:cubicBezTo>
                <a:cubicBezTo>
                  <a:pt x="292510" y="1821441"/>
                  <a:pt x="218768" y="1816525"/>
                  <a:pt x="218768" y="1816525"/>
                </a:cubicBezTo>
                <a:lnTo>
                  <a:pt x="19664" y="1838647"/>
                </a:lnTo>
                <a:close/>
              </a:path>
            </a:pathLst>
          </a:custGeom>
          <a:solidFill>
            <a:srgbClr val="953735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884561" y="3218982"/>
            <a:ext cx="125910" cy="1696512"/>
          </a:xfrm>
          <a:custGeom>
            <a:avLst/>
            <a:gdLst>
              <a:gd name="connsiteX0" fmla="*/ 7923 w 125910"/>
              <a:gd name="connsiteY0" fmla="*/ 1667796 h 1696512"/>
              <a:gd name="connsiteX1" fmla="*/ 15297 w 125910"/>
              <a:gd name="connsiteY1" fmla="*/ 1225345 h 1696512"/>
              <a:gd name="connsiteX2" fmla="*/ 15297 w 125910"/>
              <a:gd name="connsiteY2" fmla="*/ 487925 h 1696512"/>
              <a:gd name="connsiteX3" fmla="*/ 15297 w 125910"/>
              <a:gd name="connsiteY3" fmla="*/ 281448 h 1696512"/>
              <a:gd name="connsiteX4" fmla="*/ 15297 w 125910"/>
              <a:gd name="connsiteY4" fmla="*/ 119216 h 1696512"/>
              <a:gd name="connsiteX5" fmla="*/ 549 w 125910"/>
              <a:gd name="connsiteY5" fmla="*/ 1228 h 1696512"/>
              <a:gd name="connsiteX6" fmla="*/ 37420 w 125910"/>
              <a:gd name="connsiteY6" fmla="*/ 67596 h 1696512"/>
              <a:gd name="connsiteX7" fmla="*/ 74291 w 125910"/>
              <a:gd name="connsiteY7" fmla="*/ 222454 h 1696512"/>
              <a:gd name="connsiteX8" fmla="*/ 111162 w 125910"/>
              <a:gd name="connsiteY8" fmla="*/ 303570 h 1696512"/>
              <a:gd name="connsiteX9" fmla="*/ 111162 w 125910"/>
              <a:gd name="connsiteY9" fmla="*/ 369938 h 1696512"/>
              <a:gd name="connsiteX10" fmla="*/ 118536 w 125910"/>
              <a:gd name="connsiteY10" fmla="*/ 1048364 h 1696512"/>
              <a:gd name="connsiteX11" fmla="*/ 118536 w 125910"/>
              <a:gd name="connsiteY11" fmla="*/ 1225345 h 1696512"/>
              <a:gd name="connsiteX12" fmla="*/ 125910 w 125910"/>
              <a:gd name="connsiteY12" fmla="*/ 1512938 h 1696512"/>
              <a:gd name="connsiteX13" fmla="*/ 118536 w 125910"/>
              <a:gd name="connsiteY13" fmla="*/ 1645674 h 1696512"/>
              <a:gd name="connsiteX14" fmla="*/ 118536 w 125910"/>
              <a:gd name="connsiteY14" fmla="*/ 1653048 h 1696512"/>
              <a:gd name="connsiteX15" fmla="*/ 7923 w 125910"/>
              <a:gd name="connsiteY15" fmla="*/ 1667796 h 169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5910" h="1696512">
                <a:moveTo>
                  <a:pt x="7923" y="1667796"/>
                </a:moveTo>
                <a:cubicBezTo>
                  <a:pt x="-9284" y="1596512"/>
                  <a:pt x="14068" y="1421990"/>
                  <a:pt x="15297" y="1225345"/>
                </a:cubicBezTo>
                <a:cubicBezTo>
                  <a:pt x="16526" y="1028700"/>
                  <a:pt x="15297" y="487925"/>
                  <a:pt x="15297" y="487925"/>
                </a:cubicBezTo>
                <a:lnTo>
                  <a:pt x="15297" y="281448"/>
                </a:lnTo>
                <a:cubicBezTo>
                  <a:pt x="15297" y="219997"/>
                  <a:pt x="17755" y="165919"/>
                  <a:pt x="15297" y="119216"/>
                </a:cubicBezTo>
                <a:cubicBezTo>
                  <a:pt x="12839" y="72513"/>
                  <a:pt x="-3138" y="9831"/>
                  <a:pt x="549" y="1228"/>
                </a:cubicBezTo>
                <a:cubicBezTo>
                  <a:pt x="4236" y="-7375"/>
                  <a:pt x="25130" y="30725"/>
                  <a:pt x="37420" y="67596"/>
                </a:cubicBezTo>
                <a:cubicBezTo>
                  <a:pt x="49710" y="104467"/>
                  <a:pt x="62001" y="183125"/>
                  <a:pt x="74291" y="222454"/>
                </a:cubicBezTo>
                <a:cubicBezTo>
                  <a:pt x="86581" y="261783"/>
                  <a:pt x="105017" y="278989"/>
                  <a:pt x="111162" y="303570"/>
                </a:cubicBezTo>
                <a:cubicBezTo>
                  <a:pt x="117307" y="328151"/>
                  <a:pt x="109933" y="245806"/>
                  <a:pt x="111162" y="369938"/>
                </a:cubicBezTo>
                <a:cubicBezTo>
                  <a:pt x="112391" y="494070"/>
                  <a:pt x="117307" y="905796"/>
                  <a:pt x="118536" y="1048364"/>
                </a:cubicBezTo>
                <a:cubicBezTo>
                  <a:pt x="119765" y="1190932"/>
                  <a:pt x="117307" y="1147916"/>
                  <a:pt x="118536" y="1225345"/>
                </a:cubicBezTo>
                <a:cubicBezTo>
                  <a:pt x="119765" y="1302774"/>
                  <a:pt x="125910" y="1442883"/>
                  <a:pt x="125910" y="1512938"/>
                </a:cubicBezTo>
                <a:cubicBezTo>
                  <a:pt x="125910" y="1582993"/>
                  <a:pt x="119765" y="1622322"/>
                  <a:pt x="118536" y="1645674"/>
                </a:cubicBezTo>
                <a:cubicBezTo>
                  <a:pt x="117307" y="1669026"/>
                  <a:pt x="129597" y="1650590"/>
                  <a:pt x="118536" y="1653048"/>
                </a:cubicBezTo>
                <a:cubicBezTo>
                  <a:pt x="107475" y="1655506"/>
                  <a:pt x="25130" y="1739080"/>
                  <a:pt x="7923" y="1667796"/>
                </a:cubicBezTo>
                <a:close/>
              </a:path>
            </a:pathLst>
          </a:custGeom>
          <a:solidFill>
            <a:srgbClr val="953735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2995580" y="3604513"/>
            <a:ext cx="148802" cy="1363166"/>
          </a:xfrm>
          <a:custGeom>
            <a:avLst/>
            <a:gdLst>
              <a:gd name="connsiteX0" fmla="*/ 5247 w 104935"/>
              <a:gd name="connsiteY0" fmla="*/ 1344210 h 1363166"/>
              <a:gd name="connsiteX1" fmla="*/ 12621 w 104935"/>
              <a:gd name="connsiteY1" fmla="*/ 1004997 h 1363166"/>
              <a:gd name="connsiteX2" fmla="*/ 12621 w 104935"/>
              <a:gd name="connsiteY2" fmla="*/ 459307 h 1363166"/>
              <a:gd name="connsiteX3" fmla="*/ 12621 w 104935"/>
              <a:gd name="connsiteY3" fmla="*/ 238081 h 1363166"/>
              <a:gd name="connsiteX4" fmla="*/ 12621 w 104935"/>
              <a:gd name="connsiteY4" fmla="*/ 112720 h 1363166"/>
              <a:gd name="connsiteX5" fmla="*/ 19996 w 104935"/>
              <a:gd name="connsiteY5" fmla="*/ 2107 h 1363166"/>
              <a:gd name="connsiteX6" fmla="*/ 64241 w 104935"/>
              <a:gd name="connsiteY6" fmla="*/ 53726 h 1363166"/>
              <a:gd name="connsiteX7" fmla="*/ 86363 w 104935"/>
              <a:gd name="connsiteY7" fmla="*/ 215958 h 1363166"/>
              <a:gd name="connsiteX8" fmla="*/ 93738 w 104935"/>
              <a:gd name="connsiteY8" fmla="*/ 326571 h 1363166"/>
              <a:gd name="connsiteX9" fmla="*/ 101112 w 104935"/>
              <a:gd name="connsiteY9" fmla="*/ 584668 h 1363166"/>
              <a:gd name="connsiteX10" fmla="*/ 101112 w 104935"/>
              <a:gd name="connsiteY10" fmla="*/ 1093487 h 1363166"/>
              <a:gd name="connsiteX11" fmla="*/ 101112 w 104935"/>
              <a:gd name="connsiteY11" fmla="*/ 1248345 h 1363166"/>
              <a:gd name="connsiteX12" fmla="*/ 101112 w 104935"/>
              <a:gd name="connsiteY12" fmla="*/ 1314713 h 1363166"/>
              <a:gd name="connsiteX13" fmla="*/ 5247 w 104935"/>
              <a:gd name="connsiteY13" fmla="*/ 1344210 h 1363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4935" h="1363166">
                <a:moveTo>
                  <a:pt x="5247" y="1344210"/>
                </a:moveTo>
                <a:cubicBezTo>
                  <a:pt x="-9501" y="1292591"/>
                  <a:pt x="11392" y="1152481"/>
                  <a:pt x="12621" y="1004997"/>
                </a:cubicBezTo>
                <a:cubicBezTo>
                  <a:pt x="13850" y="857513"/>
                  <a:pt x="12621" y="459307"/>
                  <a:pt x="12621" y="459307"/>
                </a:cubicBezTo>
                <a:lnTo>
                  <a:pt x="12621" y="238081"/>
                </a:lnTo>
                <a:cubicBezTo>
                  <a:pt x="12621" y="180317"/>
                  <a:pt x="11392" y="152049"/>
                  <a:pt x="12621" y="112720"/>
                </a:cubicBezTo>
                <a:cubicBezTo>
                  <a:pt x="13850" y="73391"/>
                  <a:pt x="11393" y="11939"/>
                  <a:pt x="19996" y="2107"/>
                </a:cubicBezTo>
                <a:cubicBezTo>
                  <a:pt x="28599" y="-7725"/>
                  <a:pt x="53180" y="18084"/>
                  <a:pt x="64241" y="53726"/>
                </a:cubicBezTo>
                <a:cubicBezTo>
                  <a:pt x="75302" y="89368"/>
                  <a:pt x="81447" y="170484"/>
                  <a:pt x="86363" y="215958"/>
                </a:cubicBezTo>
                <a:cubicBezTo>
                  <a:pt x="91279" y="261432"/>
                  <a:pt x="91280" y="265119"/>
                  <a:pt x="93738" y="326571"/>
                </a:cubicBezTo>
                <a:cubicBezTo>
                  <a:pt x="96196" y="388023"/>
                  <a:pt x="99883" y="456849"/>
                  <a:pt x="101112" y="584668"/>
                </a:cubicBezTo>
                <a:cubicBezTo>
                  <a:pt x="102341" y="712487"/>
                  <a:pt x="101112" y="1093487"/>
                  <a:pt x="101112" y="1093487"/>
                </a:cubicBezTo>
                <a:lnTo>
                  <a:pt x="101112" y="1248345"/>
                </a:lnTo>
                <a:cubicBezTo>
                  <a:pt x="101112" y="1285216"/>
                  <a:pt x="109715" y="1302423"/>
                  <a:pt x="101112" y="1314713"/>
                </a:cubicBezTo>
                <a:cubicBezTo>
                  <a:pt x="92509" y="1327003"/>
                  <a:pt x="19995" y="1395829"/>
                  <a:pt x="5247" y="1344210"/>
                </a:cubicBezTo>
                <a:close/>
              </a:path>
            </a:pathLst>
          </a:custGeom>
          <a:solidFill>
            <a:srgbClr val="953735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2090798" y="1757714"/>
            <a:ext cx="253726" cy="3232391"/>
          </a:xfrm>
          <a:custGeom>
            <a:avLst/>
            <a:gdLst>
              <a:gd name="connsiteX0" fmla="*/ 10378 w 253726"/>
              <a:gd name="connsiteY0" fmla="*/ 3220506 h 3232391"/>
              <a:gd name="connsiteX1" fmla="*/ 10378 w 253726"/>
              <a:gd name="connsiteY1" fmla="*/ 3006654 h 3232391"/>
              <a:gd name="connsiteX2" fmla="*/ 10378 w 253726"/>
              <a:gd name="connsiteY2" fmla="*/ 2652693 h 3232391"/>
              <a:gd name="connsiteX3" fmla="*/ 17752 w 253726"/>
              <a:gd name="connsiteY3" fmla="*/ 130719 h 3232391"/>
              <a:gd name="connsiteX4" fmla="*/ 17752 w 253726"/>
              <a:gd name="connsiteY4" fmla="*/ 381441 h 3232391"/>
              <a:gd name="connsiteX5" fmla="*/ 25126 w 253726"/>
              <a:gd name="connsiteY5" fmla="*/ 565796 h 3232391"/>
              <a:gd name="connsiteX6" fmla="*/ 47249 w 253726"/>
              <a:gd name="connsiteY6" fmla="*/ 691157 h 3232391"/>
              <a:gd name="connsiteX7" fmla="*/ 61997 w 253726"/>
              <a:gd name="connsiteY7" fmla="*/ 838641 h 3232391"/>
              <a:gd name="connsiteX8" fmla="*/ 98868 w 253726"/>
              <a:gd name="connsiteY8" fmla="*/ 993499 h 3232391"/>
              <a:gd name="connsiteX9" fmla="*/ 150487 w 253726"/>
              <a:gd name="connsiteY9" fmla="*/ 1059867 h 3232391"/>
              <a:gd name="connsiteX10" fmla="*/ 172610 w 253726"/>
              <a:gd name="connsiteY10" fmla="*/ 1133609 h 3232391"/>
              <a:gd name="connsiteX11" fmla="*/ 216855 w 253726"/>
              <a:gd name="connsiteY11" fmla="*/ 1185228 h 3232391"/>
              <a:gd name="connsiteX12" fmla="*/ 216855 w 253726"/>
              <a:gd name="connsiteY12" fmla="*/ 1258970 h 3232391"/>
              <a:gd name="connsiteX13" fmla="*/ 246352 w 253726"/>
              <a:gd name="connsiteY13" fmla="*/ 2932912 h 3232391"/>
              <a:gd name="connsiteX14" fmla="*/ 246352 w 253726"/>
              <a:gd name="connsiteY14" fmla="*/ 3132015 h 3232391"/>
              <a:gd name="connsiteX15" fmla="*/ 246352 w 253726"/>
              <a:gd name="connsiteY15" fmla="*/ 3205757 h 3232391"/>
              <a:gd name="connsiteX16" fmla="*/ 253726 w 253726"/>
              <a:gd name="connsiteY16" fmla="*/ 3205757 h 3232391"/>
              <a:gd name="connsiteX17" fmla="*/ 150487 w 253726"/>
              <a:gd name="connsiteY17" fmla="*/ 3205757 h 3232391"/>
              <a:gd name="connsiteX18" fmla="*/ 10378 w 253726"/>
              <a:gd name="connsiteY18" fmla="*/ 3220506 h 3232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3726" h="3232391">
                <a:moveTo>
                  <a:pt x="10378" y="3220506"/>
                </a:moveTo>
                <a:cubicBezTo>
                  <a:pt x="-12974" y="3187322"/>
                  <a:pt x="10378" y="3006654"/>
                  <a:pt x="10378" y="3006654"/>
                </a:cubicBezTo>
                <a:cubicBezTo>
                  <a:pt x="10378" y="2912019"/>
                  <a:pt x="9149" y="3132015"/>
                  <a:pt x="10378" y="2652693"/>
                </a:cubicBezTo>
                <a:cubicBezTo>
                  <a:pt x="11607" y="2173371"/>
                  <a:pt x="16523" y="509261"/>
                  <a:pt x="17752" y="130719"/>
                </a:cubicBezTo>
                <a:cubicBezTo>
                  <a:pt x="18981" y="-247823"/>
                  <a:pt x="16523" y="308928"/>
                  <a:pt x="17752" y="381441"/>
                </a:cubicBezTo>
                <a:cubicBezTo>
                  <a:pt x="18981" y="453954"/>
                  <a:pt x="20210" y="514177"/>
                  <a:pt x="25126" y="565796"/>
                </a:cubicBezTo>
                <a:cubicBezTo>
                  <a:pt x="30042" y="617415"/>
                  <a:pt x="41104" y="645683"/>
                  <a:pt x="47249" y="691157"/>
                </a:cubicBezTo>
                <a:cubicBezTo>
                  <a:pt x="53394" y="736631"/>
                  <a:pt x="53394" y="788251"/>
                  <a:pt x="61997" y="838641"/>
                </a:cubicBezTo>
                <a:cubicBezTo>
                  <a:pt x="70600" y="889031"/>
                  <a:pt x="84120" y="956628"/>
                  <a:pt x="98868" y="993499"/>
                </a:cubicBezTo>
                <a:cubicBezTo>
                  <a:pt x="113616" y="1030370"/>
                  <a:pt x="138197" y="1036515"/>
                  <a:pt x="150487" y="1059867"/>
                </a:cubicBezTo>
                <a:cubicBezTo>
                  <a:pt x="162777" y="1083219"/>
                  <a:pt x="161549" y="1112715"/>
                  <a:pt x="172610" y="1133609"/>
                </a:cubicBezTo>
                <a:cubicBezTo>
                  <a:pt x="183671" y="1154502"/>
                  <a:pt x="209481" y="1164334"/>
                  <a:pt x="216855" y="1185228"/>
                </a:cubicBezTo>
                <a:cubicBezTo>
                  <a:pt x="224229" y="1206121"/>
                  <a:pt x="211939" y="967689"/>
                  <a:pt x="216855" y="1258970"/>
                </a:cubicBezTo>
                <a:cubicBezTo>
                  <a:pt x="221771" y="1550251"/>
                  <a:pt x="241436" y="2620738"/>
                  <a:pt x="246352" y="2932912"/>
                </a:cubicBezTo>
                <a:cubicBezTo>
                  <a:pt x="251268" y="3245086"/>
                  <a:pt x="246352" y="3132015"/>
                  <a:pt x="246352" y="3132015"/>
                </a:cubicBezTo>
                <a:cubicBezTo>
                  <a:pt x="246352" y="3177489"/>
                  <a:pt x="245123" y="3193467"/>
                  <a:pt x="246352" y="3205757"/>
                </a:cubicBezTo>
                <a:cubicBezTo>
                  <a:pt x="247581" y="3218047"/>
                  <a:pt x="253726" y="3205757"/>
                  <a:pt x="253726" y="3205757"/>
                </a:cubicBezTo>
                <a:cubicBezTo>
                  <a:pt x="237749" y="3205757"/>
                  <a:pt x="184900" y="3204528"/>
                  <a:pt x="150487" y="3205757"/>
                </a:cubicBezTo>
                <a:cubicBezTo>
                  <a:pt x="116074" y="3206986"/>
                  <a:pt x="33730" y="3253690"/>
                  <a:pt x="10378" y="3220506"/>
                </a:cubicBezTo>
                <a:close/>
              </a:path>
            </a:pathLst>
          </a:custGeom>
          <a:solidFill>
            <a:srgbClr val="953735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2079053" y="1748323"/>
            <a:ext cx="3004457" cy="3400345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 flipH="1">
            <a:off x="2268324" y="2846623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flipH="1">
            <a:off x="2540920" y="3049519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flipH="1">
            <a:off x="2842646" y="3171357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 flipH="1">
            <a:off x="2995405" y="3502055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3279195" y="4436252"/>
            <a:ext cx="1526908" cy="652409"/>
          </a:xfrm>
          <a:custGeom>
            <a:avLst/>
            <a:gdLst>
              <a:gd name="connsiteX0" fmla="*/ 7685 w 1526908"/>
              <a:gd name="connsiteY0" fmla="*/ 515883 h 652409"/>
              <a:gd name="connsiteX1" fmla="*/ 96395 w 1526908"/>
              <a:gd name="connsiteY1" fmla="*/ 270223 h 652409"/>
              <a:gd name="connsiteX2" fmla="*/ 137339 w 1526908"/>
              <a:gd name="connsiteY2" fmla="*/ 133746 h 652409"/>
              <a:gd name="connsiteX3" fmla="*/ 178282 w 1526908"/>
              <a:gd name="connsiteY3" fmla="*/ 31387 h 652409"/>
              <a:gd name="connsiteX4" fmla="*/ 185106 w 1526908"/>
              <a:gd name="connsiteY4" fmla="*/ 4092 h 652409"/>
              <a:gd name="connsiteX5" fmla="*/ 266992 w 1526908"/>
              <a:gd name="connsiteY5" fmla="*/ 106450 h 652409"/>
              <a:gd name="connsiteX6" fmla="*/ 362527 w 1526908"/>
              <a:gd name="connsiteY6" fmla="*/ 174689 h 652409"/>
              <a:gd name="connsiteX7" fmla="*/ 662777 w 1526908"/>
              <a:gd name="connsiteY7" fmla="*/ 379405 h 652409"/>
              <a:gd name="connsiteX8" fmla="*/ 908437 w 1526908"/>
              <a:gd name="connsiteY8" fmla="*/ 447644 h 652409"/>
              <a:gd name="connsiteX9" fmla="*/ 1256455 w 1526908"/>
              <a:gd name="connsiteY9" fmla="*/ 570474 h 652409"/>
              <a:gd name="connsiteX10" fmla="*/ 1413404 w 1526908"/>
              <a:gd name="connsiteY10" fmla="*/ 618241 h 652409"/>
              <a:gd name="connsiteX11" fmla="*/ 1522586 w 1526908"/>
              <a:gd name="connsiteY11" fmla="*/ 652361 h 652409"/>
              <a:gd name="connsiteX12" fmla="*/ 1263279 w 1526908"/>
              <a:gd name="connsiteY12" fmla="*/ 625065 h 652409"/>
              <a:gd name="connsiteX13" fmla="*/ 792431 w 1526908"/>
              <a:gd name="connsiteY13" fmla="*/ 597770 h 652409"/>
              <a:gd name="connsiteX14" fmla="*/ 314759 w 1526908"/>
              <a:gd name="connsiteY14" fmla="*/ 543178 h 652409"/>
              <a:gd name="connsiteX15" fmla="*/ 7685 w 1526908"/>
              <a:gd name="connsiteY15" fmla="*/ 515883 h 652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26908" h="652409">
                <a:moveTo>
                  <a:pt x="7685" y="515883"/>
                </a:moveTo>
                <a:cubicBezTo>
                  <a:pt x="-28709" y="470391"/>
                  <a:pt x="74786" y="333912"/>
                  <a:pt x="96395" y="270223"/>
                </a:cubicBezTo>
                <a:cubicBezTo>
                  <a:pt x="118004" y="206533"/>
                  <a:pt x="123691" y="173552"/>
                  <a:pt x="137339" y="133746"/>
                </a:cubicBezTo>
                <a:cubicBezTo>
                  <a:pt x="150987" y="93940"/>
                  <a:pt x="170321" y="52996"/>
                  <a:pt x="178282" y="31387"/>
                </a:cubicBezTo>
                <a:cubicBezTo>
                  <a:pt x="186243" y="9778"/>
                  <a:pt x="170321" y="-8419"/>
                  <a:pt x="185106" y="4092"/>
                </a:cubicBezTo>
                <a:cubicBezTo>
                  <a:pt x="199891" y="16602"/>
                  <a:pt x="237422" y="78017"/>
                  <a:pt x="266992" y="106450"/>
                </a:cubicBezTo>
                <a:cubicBezTo>
                  <a:pt x="296562" y="134883"/>
                  <a:pt x="362527" y="174689"/>
                  <a:pt x="362527" y="174689"/>
                </a:cubicBezTo>
                <a:cubicBezTo>
                  <a:pt x="428491" y="220181"/>
                  <a:pt x="571792" y="333913"/>
                  <a:pt x="662777" y="379405"/>
                </a:cubicBezTo>
                <a:cubicBezTo>
                  <a:pt x="753762" y="424897"/>
                  <a:pt x="809491" y="415799"/>
                  <a:pt x="908437" y="447644"/>
                </a:cubicBezTo>
                <a:cubicBezTo>
                  <a:pt x="1007383" y="479489"/>
                  <a:pt x="1172294" y="542041"/>
                  <a:pt x="1256455" y="570474"/>
                </a:cubicBezTo>
                <a:cubicBezTo>
                  <a:pt x="1340616" y="598907"/>
                  <a:pt x="1413404" y="618241"/>
                  <a:pt x="1413404" y="618241"/>
                </a:cubicBezTo>
                <a:cubicBezTo>
                  <a:pt x="1457759" y="631889"/>
                  <a:pt x="1547607" y="651224"/>
                  <a:pt x="1522586" y="652361"/>
                </a:cubicBezTo>
                <a:cubicBezTo>
                  <a:pt x="1497565" y="653498"/>
                  <a:pt x="1384971" y="634163"/>
                  <a:pt x="1263279" y="625065"/>
                </a:cubicBezTo>
                <a:cubicBezTo>
                  <a:pt x="1141587" y="615967"/>
                  <a:pt x="950518" y="611418"/>
                  <a:pt x="792431" y="597770"/>
                </a:cubicBezTo>
                <a:cubicBezTo>
                  <a:pt x="634344" y="584122"/>
                  <a:pt x="437589" y="555689"/>
                  <a:pt x="314759" y="543178"/>
                </a:cubicBezTo>
                <a:cubicBezTo>
                  <a:pt x="191929" y="530667"/>
                  <a:pt x="44079" y="561375"/>
                  <a:pt x="7685" y="515883"/>
                </a:cubicBezTo>
                <a:close/>
              </a:path>
            </a:pathLst>
          </a:custGeom>
          <a:solidFill>
            <a:srgbClr val="953735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237699" y="1014484"/>
            <a:ext cx="8654637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So what?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5414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  <p:bldP spid="16" grpId="0"/>
      <p:bldP spid="22" grpId="0"/>
      <p:bldP spid="23" grpId="0"/>
      <p:bldP spid="24" grpId="0" animBg="1"/>
      <p:bldP spid="24" grpId="1" animBg="1"/>
      <p:bldP spid="25" grpId="0"/>
      <p:bldP spid="25" grpId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Velocity Time Integral = Distance</a:t>
            </a:r>
            <a:endParaRPr lang="en-US" sz="36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7699" y="1014484"/>
            <a:ext cx="8654637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So what?</a:t>
            </a:r>
            <a:endParaRPr lang="en-US" sz="3600" dirty="0"/>
          </a:p>
        </p:txBody>
      </p:sp>
      <p:sp>
        <p:nvSpPr>
          <p:cNvPr id="24" name="Flowchart: Direct Access Storage 23"/>
          <p:cNvSpPr/>
          <p:nvPr/>
        </p:nvSpPr>
        <p:spPr>
          <a:xfrm flipH="1">
            <a:off x="1219200" y="2677095"/>
            <a:ext cx="5638800" cy="2667000"/>
          </a:xfrm>
          <a:prstGeom prst="flowChartMagneticDrum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Direct Access Storage 24"/>
          <p:cNvSpPr/>
          <p:nvPr/>
        </p:nvSpPr>
        <p:spPr>
          <a:xfrm>
            <a:off x="1036741" y="2530382"/>
            <a:ext cx="6003718" cy="2960427"/>
          </a:xfrm>
          <a:prstGeom prst="flowChartMagneticDrum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295399" y="2677095"/>
            <a:ext cx="1752600" cy="2667000"/>
          </a:xfrm>
          <a:prstGeom prst="ellipse">
            <a:avLst/>
          </a:prstGeom>
          <a:solidFill>
            <a:srgbClr val="FF0000">
              <a:alpha val="27843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418230" y="2677095"/>
            <a:ext cx="1629769" cy="2667000"/>
          </a:xfrm>
          <a:prstGeom prst="ellipse">
            <a:avLst/>
          </a:prstGeom>
          <a:solidFill>
            <a:srgbClr val="FF0000">
              <a:alpha val="27843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Brace 31"/>
          <p:cNvSpPr/>
          <p:nvPr/>
        </p:nvSpPr>
        <p:spPr>
          <a:xfrm rot="16200000">
            <a:off x="3001764" y="4632023"/>
            <a:ext cx="565753" cy="2514601"/>
          </a:xfrm>
          <a:prstGeom prst="leftBrace">
            <a:avLst>
              <a:gd name="adj1" fmla="val 51219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271295" y="6248400"/>
                <a:ext cx="20358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𝒅𝒊𝒔𝒕𝒂𝒏𝒄𝒆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𝒍𝒆𝒏𝒈𝒕𝒉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295" y="6248400"/>
                <a:ext cx="2035814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2695" t="-4444" r="-389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>
          <a:xfrm flipH="1" flipV="1">
            <a:off x="3932341" y="3063782"/>
            <a:ext cx="618700" cy="954776"/>
          </a:xfrm>
          <a:prstGeom prst="straightConnector1">
            <a:avLst/>
          </a:prstGeom>
          <a:ln w="571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241691" y="3264171"/>
                <a:ext cx="8175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𝒓𝒂𝒅𝒊𝒖𝒔</m:t>
                      </m:r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691" y="3264171"/>
                <a:ext cx="817531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7463" r="-74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468839" y="3873435"/>
                <a:ext cx="11605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2400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839" y="3873435"/>
                <a:ext cx="116051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5236" r="-1571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>
          <a:xfrm>
            <a:off x="6310463" y="3721267"/>
            <a:ext cx="1037230" cy="666314"/>
          </a:xfrm>
          <a:custGeom>
            <a:avLst/>
            <a:gdLst>
              <a:gd name="connsiteX0" fmla="*/ 1037230 w 1037230"/>
              <a:gd name="connsiteY0" fmla="*/ 317193 h 666314"/>
              <a:gd name="connsiteX1" fmla="*/ 832514 w 1037230"/>
              <a:gd name="connsiteY1" fmla="*/ 658387 h 666314"/>
              <a:gd name="connsiteX2" fmla="*/ 518615 w 1037230"/>
              <a:gd name="connsiteY2" fmla="*/ 16942 h 666314"/>
              <a:gd name="connsiteX3" fmla="*/ 0 w 1037230"/>
              <a:gd name="connsiteY3" fmla="*/ 248954 h 666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7230" h="666314">
                <a:moveTo>
                  <a:pt x="1037230" y="317193"/>
                </a:moveTo>
                <a:cubicBezTo>
                  <a:pt x="978090" y="512811"/>
                  <a:pt x="918950" y="708429"/>
                  <a:pt x="832514" y="658387"/>
                </a:cubicBezTo>
                <a:cubicBezTo>
                  <a:pt x="746078" y="608345"/>
                  <a:pt x="657367" y="85181"/>
                  <a:pt x="518615" y="16942"/>
                </a:cubicBezTo>
                <a:cubicBezTo>
                  <a:pt x="379863" y="-51297"/>
                  <a:pt x="189931" y="98828"/>
                  <a:pt x="0" y="248954"/>
                </a:cubicBez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2378851" y="1959325"/>
                <a:ext cx="33194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6699"/>
                          </a:solidFill>
                          <a:latin typeface="Cambria Math" panose="02040503050406030204" pitchFamily="18" charset="0"/>
                        </a:rPr>
                        <m:t>𝑣𝑜𝑙𝑢𝑚𝑒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𝑎𝑟𝑒𝑎</m:t>
                      </m:r>
                      <m:r>
                        <a:rPr lang="en-US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⦁ </m:t>
                      </m:r>
                      <m:r>
                        <a:rPr lang="en-US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𝑙𝑒𝑛𝑔𝑡h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8851" y="1959325"/>
                <a:ext cx="3319498" cy="369332"/>
              </a:xfrm>
              <a:prstGeom prst="rect">
                <a:avLst/>
              </a:prstGeom>
              <a:blipFill>
                <a:blip r:embed="rId5"/>
                <a:stretch>
                  <a:fillRect l="-1835" r="-2752" b="-344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020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22222E-6 L 0.25 -2.22222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25 -2.22222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/>
      <p:bldP spid="40" grpId="0"/>
      <p:bldP spid="42" grpId="0"/>
      <p:bldP spid="43" grpId="0" animBg="1"/>
      <p:bldP spid="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Continuous Wave &amp; Pulsed Wave</a:t>
            </a:r>
            <a:endParaRPr lang="en-US" sz="3600" dirty="0"/>
          </a:p>
        </p:txBody>
      </p:sp>
      <p:sp>
        <p:nvSpPr>
          <p:cNvPr id="34" name="Rectangle 33"/>
          <p:cNvSpPr/>
          <p:nvPr/>
        </p:nvSpPr>
        <p:spPr>
          <a:xfrm rot="1707528">
            <a:off x="2592529" y="1893023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rot="1707528">
            <a:off x="2496772" y="210451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 rot="1707528">
            <a:off x="2441703" y="221120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rot="1707528">
            <a:off x="2386634" y="2317895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 rot="1707528">
            <a:off x="2331563" y="242559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 rot="1707528">
            <a:off x="2276923" y="252780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 rot="1707528">
            <a:off x="2221850" y="263449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 rot="1707528">
            <a:off x="2166784" y="274417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 rot="1707528">
            <a:off x="2111710" y="2844412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 rot="1707528">
            <a:off x="2056851" y="294107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rot="1707528">
            <a:off x="2001782" y="304777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 rot="1707528">
            <a:off x="1946713" y="315446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 rot="1707528">
            <a:off x="1891642" y="326216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 rot="1707528">
            <a:off x="1837002" y="336437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 rot="1707528">
            <a:off x="1781929" y="347106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rot="1707528">
            <a:off x="1726863" y="358074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 rot="1707528">
            <a:off x="1671789" y="368098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 rot="1707528">
            <a:off x="1616725" y="378868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 rot="1707528">
            <a:off x="1562085" y="389089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 rot="1707528">
            <a:off x="1507012" y="399758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 rot="1707528">
            <a:off x="1451946" y="410726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 rot="1707528">
            <a:off x="1396872" y="420749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 rot="1707528">
            <a:off x="2661553" y="1859976"/>
            <a:ext cx="475356" cy="127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 rot="943593">
            <a:off x="973027" y="3005704"/>
            <a:ext cx="381000" cy="228600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 rot="1272284">
            <a:off x="1097841" y="3097145"/>
            <a:ext cx="131373" cy="45719"/>
          </a:xfrm>
          <a:prstGeom prst="ellipse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 rot="943593">
            <a:off x="993164" y="3253981"/>
            <a:ext cx="381000" cy="228600"/>
          </a:xfrm>
          <a:prstGeom prst="ellipse">
            <a:avLst/>
          </a:prstGeom>
          <a:solidFill>
            <a:srgbClr val="FFC000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1272284">
            <a:off x="1117978" y="3345422"/>
            <a:ext cx="131373" cy="45719"/>
          </a:xfrm>
          <a:prstGeom prst="ellipse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 rot="943593">
            <a:off x="1013302" y="3512983"/>
            <a:ext cx="381000" cy="2286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 rot="1272284">
            <a:off x="1138116" y="3604424"/>
            <a:ext cx="131373" cy="4571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 rot="1707528">
            <a:off x="6101941" y="1982724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 rot="1707528">
            <a:off x="6013362" y="2178632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 rot="1707528">
            <a:off x="5958293" y="228532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 rot="1707528">
            <a:off x="5903222" y="239302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 rot="1707528">
            <a:off x="5848582" y="249523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1645204" y="1273456"/>
                <a:ext cx="9866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𝑡𝑟𝑎𝑛𝑠𝑚𝑖𝑡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5204" y="1273456"/>
                <a:ext cx="986680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5556" r="-5556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183289" y="1359565"/>
                <a:ext cx="8129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𝑟𝑒𝑐𝑒𝑖𝑣𝑒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3289" y="1359565"/>
                <a:ext cx="81297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6716" r="-6716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Freeform 77"/>
          <p:cNvSpPr/>
          <p:nvPr/>
        </p:nvSpPr>
        <p:spPr>
          <a:xfrm>
            <a:off x="2221960" y="1564930"/>
            <a:ext cx="330740" cy="252919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/>
          <p:cNvSpPr/>
          <p:nvPr/>
        </p:nvSpPr>
        <p:spPr>
          <a:xfrm flipH="1">
            <a:off x="3104105" y="1644399"/>
            <a:ext cx="330740" cy="252919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6306111" y="1477438"/>
                <a:ext cx="20080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𝑡𝑟𝑎𝑛𝑠𝑚𝑖𝑡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𝑟𝑒𝑐𝑒𝑖𝑣𝑒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111" y="1477438"/>
                <a:ext cx="2008050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2424" r="-2424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Freeform 86"/>
          <p:cNvSpPr/>
          <p:nvPr/>
        </p:nvSpPr>
        <p:spPr>
          <a:xfrm flipH="1">
            <a:off x="6542342" y="1750725"/>
            <a:ext cx="330740" cy="252919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 rot="1707528">
            <a:off x="6007759" y="218361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 rot="1707528">
            <a:off x="5952690" y="229031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 rot="1707528">
            <a:off x="5897619" y="239801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 rot="1707528">
            <a:off x="5842979" y="250022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 rot="1707528">
            <a:off x="6022143" y="2187565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 rot="1707528">
            <a:off x="5967074" y="229425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 rot="1707528">
            <a:off x="5912003" y="240196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 rot="1707528">
            <a:off x="5857363" y="250417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 rot="943593">
            <a:off x="4555575" y="3010325"/>
            <a:ext cx="381000" cy="228600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 rot="1272284">
            <a:off x="4680389" y="3101766"/>
            <a:ext cx="131373" cy="45719"/>
          </a:xfrm>
          <a:prstGeom prst="ellipse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 rot="943593">
            <a:off x="4575712" y="3258602"/>
            <a:ext cx="381000" cy="228600"/>
          </a:xfrm>
          <a:prstGeom prst="ellipse">
            <a:avLst/>
          </a:prstGeom>
          <a:solidFill>
            <a:srgbClr val="FFC000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 rot="1272284">
            <a:off x="4700526" y="3350043"/>
            <a:ext cx="131373" cy="45719"/>
          </a:xfrm>
          <a:prstGeom prst="ellipse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 rot="943593">
            <a:off x="4595850" y="3517604"/>
            <a:ext cx="381000" cy="2286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 rot="1272284">
            <a:off x="4720664" y="3609045"/>
            <a:ext cx="131373" cy="4571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 rot="1707528">
            <a:off x="6019396" y="219190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 rot="1707528">
            <a:off x="5964323" y="229859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 rot="1707528">
            <a:off x="5909257" y="240827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 rot="1707528">
            <a:off x="5854183" y="250851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 115"/>
          <p:cNvSpPr/>
          <p:nvPr/>
        </p:nvSpPr>
        <p:spPr>
          <a:xfrm>
            <a:off x="2746484" y="4271502"/>
            <a:ext cx="1578049" cy="1868174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 118"/>
          <p:cNvSpPr/>
          <p:nvPr/>
        </p:nvSpPr>
        <p:spPr>
          <a:xfrm>
            <a:off x="2803019" y="4935857"/>
            <a:ext cx="1404556" cy="1257432"/>
          </a:xfrm>
          <a:custGeom>
            <a:avLst/>
            <a:gdLst>
              <a:gd name="connsiteX0" fmla="*/ 11691 w 1404556"/>
              <a:gd name="connsiteY0" fmla="*/ 1087311 h 1257432"/>
              <a:gd name="connsiteX1" fmla="*/ 43588 w 1404556"/>
              <a:gd name="connsiteY1" fmla="*/ 449358 h 1257432"/>
              <a:gd name="connsiteX2" fmla="*/ 1058 w 1404556"/>
              <a:gd name="connsiteY2" fmla="*/ 13423 h 1257432"/>
              <a:gd name="connsiteX3" fmla="*/ 96751 w 1404556"/>
              <a:gd name="connsiteY3" fmla="*/ 119748 h 1257432"/>
              <a:gd name="connsiteX4" fmla="*/ 224342 w 1404556"/>
              <a:gd name="connsiteY4" fmla="*/ 204809 h 1257432"/>
              <a:gd name="connsiteX5" fmla="*/ 309402 w 1404556"/>
              <a:gd name="connsiteY5" fmla="*/ 226074 h 1257432"/>
              <a:gd name="connsiteX6" fmla="*/ 362565 w 1404556"/>
              <a:gd name="connsiteY6" fmla="*/ 332400 h 1257432"/>
              <a:gd name="connsiteX7" fmla="*/ 426361 w 1404556"/>
              <a:gd name="connsiteY7" fmla="*/ 502521 h 1257432"/>
              <a:gd name="connsiteX8" fmla="*/ 426361 w 1404556"/>
              <a:gd name="connsiteY8" fmla="*/ 747069 h 1257432"/>
              <a:gd name="connsiteX9" fmla="*/ 490156 w 1404556"/>
              <a:gd name="connsiteY9" fmla="*/ 1002251 h 1257432"/>
              <a:gd name="connsiteX10" fmla="*/ 543319 w 1404556"/>
              <a:gd name="connsiteY10" fmla="*/ 1246800 h 1257432"/>
              <a:gd name="connsiteX11" fmla="*/ 607114 w 1404556"/>
              <a:gd name="connsiteY11" fmla="*/ 1129841 h 1257432"/>
              <a:gd name="connsiteX12" fmla="*/ 660277 w 1404556"/>
              <a:gd name="connsiteY12" fmla="*/ 970353 h 1257432"/>
              <a:gd name="connsiteX13" fmla="*/ 670909 w 1404556"/>
              <a:gd name="connsiteY13" fmla="*/ 949088 h 1257432"/>
              <a:gd name="connsiteX14" fmla="*/ 830398 w 1404556"/>
              <a:gd name="connsiteY14" fmla="*/ 1023516 h 1257432"/>
              <a:gd name="connsiteX15" fmla="*/ 989886 w 1404556"/>
              <a:gd name="connsiteY15" fmla="*/ 1108576 h 1257432"/>
              <a:gd name="connsiteX16" fmla="*/ 1191905 w 1404556"/>
              <a:gd name="connsiteY16" fmla="*/ 1183004 h 1257432"/>
              <a:gd name="connsiteX17" fmla="*/ 1404556 w 1404556"/>
              <a:gd name="connsiteY17" fmla="*/ 1257432 h 125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04556" h="1257432">
                <a:moveTo>
                  <a:pt x="11691" y="1087311"/>
                </a:moveTo>
                <a:cubicBezTo>
                  <a:pt x="28525" y="857825"/>
                  <a:pt x="45360" y="628339"/>
                  <a:pt x="43588" y="449358"/>
                </a:cubicBezTo>
                <a:cubicBezTo>
                  <a:pt x="41816" y="270377"/>
                  <a:pt x="-7802" y="68358"/>
                  <a:pt x="1058" y="13423"/>
                </a:cubicBezTo>
                <a:cubicBezTo>
                  <a:pt x="9918" y="-41512"/>
                  <a:pt x="59537" y="87850"/>
                  <a:pt x="96751" y="119748"/>
                </a:cubicBezTo>
                <a:cubicBezTo>
                  <a:pt x="133965" y="151646"/>
                  <a:pt x="188900" y="187088"/>
                  <a:pt x="224342" y="204809"/>
                </a:cubicBezTo>
                <a:cubicBezTo>
                  <a:pt x="259784" y="222530"/>
                  <a:pt x="286365" y="204809"/>
                  <a:pt x="309402" y="226074"/>
                </a:cubicBezTo>
                <a:cubicBezTo>
                  <a:pt x="332439" y="247339"/>
                  <a:pt x="343072" y="286326"/>
                  <a:pt x="362565" y="332400"/>
                </a:cubicBezTo>
                <a:cubicBezTo>
                  <a:pt x="382058" y="378474"/>
                  <a:pt x="415728" y="433410"/>
                  <a:pt x="426361" y="502521"/>
                </a:cubicBezTo>
                <a:cubicBezTo>
                  <a:pt x="436994" y="571632"/>
                  <a:pt x="415729" y="663781"/>
                  <a:pt x="426361" y="747069"/>
                </a:cubicBezTo>
                <a:cubicBezTo>
                  <a:pt x="436993" y="830357"/>
                  <a:pt x="470663" y="918963"/>
                  <a:pt x="490156" y="1002251"/>
                </a:cubicBezTo>
                <a:cubicBezTo>
                  <a:pt x="509649" y="1085539"/>
                  <a:pt x="523826" y="1225535"/>
                  <a:pt x="543319" y="1246800"/>
                </a:cubicBezTo>
                <a:cubicBezTo>
                  <a:pt x="562812" y="1268065"/>
                  <a:pt x="587621" y="1175915"/>
                  <a:pt x="607114" y="1129841"/>
                </a:cubicBezTo>
                <a:cubicBezTo>
                  <a:pt x="626607" y="1083767"/>
                  <a:pt x="649644" y="1000479"/>
                  <a:pt x="660277" y="970353"/>
                </a:cubicBezTo>
                <a:cubicBezTo>
                  <a:pt x="670910" y="940227"/>
                  <a:pt x="642556" y="940227"/>
                  <a:pt x="670909" y="949088"/>
                </a:cubicBezTo>
                <a:cubicBezTo>
                  <a:pt x="699263" y="957948"/>
                  <a:pt x="777235" y="996935"/>
                  <a:pt x="830398" y="1023516"/>
                </a:cubicBezTo>
                <a:cubicBezTo>
                  <a:pt x="883561" y="1050097"/>
                  <a:pt x="929635" y="1081995"/>
                  <a:pt x="989886" y="1108576"/>
                </a:cubicBezTo>
                <a:cubicBezTo>
                  <a:pt x="1050137" y="1135157"/>
                  <a:pt x="1191905" y="1183004"/>
                  <a:pt x="1191905" y="1183004"/>
                </a:cubicBezTo>
                <a:lnTo>
                  <a:pt x="1404556" y="1257432"/>
                </a:lnTo>
              </a:path>
            </a:pathLst>
          </a:custGeom>
          <a:noFill/>
          <a:ln w="57150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19"/>
          <p:cNvSpPr/>
          <p:nvPr/>
        </p:nvSpPr>
        <p:spPr>
          <a:xfrm>
            <a:off x="2867873" y="5128651"/>
            <a:ext cx="1244009" cy="1149699"/>
          </a:xfrm>
          <a:custGeom>
            <a:avLst/>
            <a:gdLst>
              <a:gd name="connsiteX0" fmla="*/ 0 w 1244009"/>
              <a:gd name="connsiteY0" fmla="*/ 894517 h 1149699"/>
              <a:gd name="connsiteX1" fmla="*/ 42530 w 1244009"/>
              <a:gd name="connsiteY1" fmla="*/ 416052 h 1149699"/>
              <a:gd name="connsiteX2" fmla="*/ 42530 w 1244009"/>
              <a:gd name="connsiteY2" fmla="*/ 267196 h 1149699"/>
              <a:gd name="connsiteX3" fmla="*/ 42530 w 1244009"/>
              <a:gd name="connsiteY3" fmla="*/ 97075 h 1149699"/>
              <a:gd name="connsiteX4" fmla="*/ 21265 w 1244009"/>
              <a:gd name="connsiteY4" fmla="*/ 22647 h 1149699"/>
              <a:gd name="connsiteX5" fmla="*/ 10632 w 1244009"/>
              <a:gd name="connsiteY5" fmla="*/ 1382 h 1149699"/>
              <a:gd name="connsiteX6" fmla="*/ 95693 w 1244009"/>
              <a:gd name="connsiteY6" fmla="*/ 54545 h 1149699"/>
              <a:gd name="connsiteX7" fmla="*/ 170120 w 1244009"/>
              <a:gd name="connsiteY7" fmla="*/ 107708 h 1149699"/>
              <a:gd name="connsiteX8" fmla="*/ 255181 w 1244009"/>
              <a:gd name="connsiteY8" fmla="*/ 171503 h 1149699"/>
              <a:gd name="connsiteX9" fmla="*/ 255181 w 1244009"/>
              <a:gd name="connsiteY9" fmla="*/ 330992 h 1149699"/>
              <a:gd name="connsiteX10" fmla="*/ 308344 w 1244009"/>
              <a:gd name="connsiteY10" fmla="*/ 479847 h 1149699"/>
              <a:gd name="connsiteX11" fmla="*/ 340241 w 1244009"/>
              <a:gd name="connsiteY11" fmla="*/ 671233 h 1149699"/>
              <a:gd name="connsiteX12" fmla="*/ 350874 w 1244009"/>
              <a:gd name="connsiteY12" fmla="*/ 841354 h 1149699"/>
              <a:gd name="connsiteX13" fmla="*/ 393404 w 1244009"/>
              <a:gd name="connsiteY13" fmla="*/ 1011475 h 1149699"/>
              <a:gd name="connsiteX14" fmla="*/ 510362 w 1244009"/>
              <a:gd name="connsiteY14" fmla="*/ 1117801 h 1149699"/>
              <a:gd name="connsiteX15" fmla="*/ 542260 w 1244009"/>
              <a:gd name="connsiteY15" fmla="*/ 1117801 h 1149699"/>
              <a:gd name="connsiteX16" fmla="*/ 563525 w 1244009"/>
              <a:gd name="connsiteY16" fmla="*/ 968945 h 1149699"/>
              <a:gd name="connsiteX17" fmla="*/ 616688 w 1244009"/>
              <a:gd name="connsiteY17" fmla="*/ 894517 h 1149699"/>
              <a:gd name="connsiteX18" fmla="*/ 637953 w 1244009"/>
              <a:gd name="connsiteY18" fmla="*/ 862620 h 1149699"/>
              <a:gd name="connsiteX19" fmla="*/ 754911 w 1244009"/>
              <a:gd name="connsiteY19" fmla="*/ 894517 h 1149699"/>
              <a:gd name="connsiteX20" fmla="*/ 829339 w 1244009"/>
              <a:gd name="connsiteY20" fmla="*/ 958313 h 1149699"/>
              <a:gd name="connsiteX21" fmla="*/ 914400 w 1244009"/>
              <a:gd name="connsiteY21" fmla="*/ 1000843 h 1149699"/>
              <a:gd name="connsiteX22" fmla="*/ 1010093 w 1244009"/>
              <a:gd name="connsiteY22" fmla="*/ 1054006 h 1149699"/>
              <a:gd name="connsiteX23" fmla="*/ 1105786 w 1244009"/>
              <a:gd name="connsiteY23" fmla="*/ 1085903 h 1149699"/>
              <a:gd name="connsiteX24" fmla="*/ 1244009 w 1244009"/>
              <a:gd name="connsiteY24" fmla="*/ 1149699 h 1149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44009" h="1149699">
                <a:moveTo>
                  <a:pt x="0" y="894517"/>
                </a:moveTo>
                <a:cubicBezTo>
                  <a:pt x="17721" y="707561"/>
                  <a:pt x="35442" y="520605"/>
                  <a:pt x="42530" y="416052"/>
                </a:cubicBezTo>
                <a:cubicBezTo>
                  <a:pt x="49618" y="311499"/>
                  <a:pt x="42530" y="267196"/>
                  <a:pt x="42530" y="267196"/>
                </a:cubicBezTo>
                <a:cubicBezTo>
                  <a:pt x="42530" y="214033"/>
                  <a:pt x="46074" y="137833"/>
                  <a:pt x="42530" y="97075"/>
                </a:cubicBezTo>
                <a:cubicBezTo>
                  <a:pt x="38986" y="56317"/>
                  <a:pt x="26581" y="38596"/>
                  <a:pt x="21265" y="22647"/>
                </a:cubicBezTo>
                <a:cubicBezTo>
                  <a:pt x="15949" y="6698"/>
                  <a:pt x="-1773" y="-3934"/>
                  <a:pt x="10632" y="1382"/>
                </a:cubicBezTo>
                <a:cubicBezTo>
                  <a:pt x="23037" y="6698"/>
                  <a:pt x="69112" y="36824"/>
                  <a:pt x="95693" y="54545"/>
                </a:cubicBezTo>
                <a:cubicBezTo>
                  <a:pt x="122274" y="72266"/>
                  <a:pt x="143539" y="88215"/>
                  <a:pt x="170120" y="107708"/>
                </a:cubicBezTo>
                <a:cubicBezTo>
                  <a:pt x="196701" y="127201"/>
                  <a:pt x="241004" y="134289"/>
                  <a:pt x="255181" y="171503"/>
                </a:cubicBezTo>
                <a:cubicBezTo>
                  <a:pt x="269358" y="208717"/>
                  <a:pt x="246321" y="279601"/>
                  <a:pt x="255181" y="330992"/>
                </a:cubicBezTo>
                <a:cubicBezTo>
                  <a:pt x="264041" y="382383"/>
                  <a:pt x="294167" y="423140"/>
                  <a:pt x="308344" y="479847"/>
                </a:cubicBezTo>
                <a:cubicBezTo>
                  <a:pt x="322521" y="536554"/>
                  <a:pt x="333153" y="610982"/>
                  <a:pt x="340241" y="671233"/>
                </a:cubicBezTo>
                <a:cubicBezTo>
                  <a:pt x="347329" y="731484"/>
                  <a:pt x="342014" y="784647"/>
                  <a:pt x="350874" y="841354"/>
                </a:cubicBezTo>
                <a:cubicBezTo>
                  <a:pt x="359734" y="898061"/>
                  <a:pt x="366823" y="965401"/>
                  <a:pt x="393404" y="1011475"/>
                </a:cubicBezTo>
                <a:cubicBezTo>
                  <a:pt x="419985" y="1057550"/>
                  <a:pt x="485553" y="1100080"/>
                  <a:pt x="510362" y="1117801"/>
                </a:cubicBezTo>
                <a:cubicBezTo>
                  <a:pt x="535171" y="1135522"/>
                  <a:pt x="533400" y="1142610"/>
                  <a:pt x="542260" y="1117801"/>
                </a:cubicBezTo>
                <a:cubicBezTo>
                  <a:pt x="551121" y="1092992"/>
                  <a:pt x="551120" y="1006159"/>
                  <a:pt x="563525" y="968945"/>
                </a:cubicBezTo>
                <a:cubicBezTo>
                  <a:pt x="575930" y="931731"/>
                  <a:pt x="604283" y="912238"/>
                  <a:pt x="616688" y="894517"/>
                </a:cubicBezTo>
                <a:cubicBezTo>
                  <a:pt x="629093" y="876796"/>
                  <a:pt x="614916" y="862620"/>
                  <a:pt x="637953" y="862620"/>
                </a:cubicBezTo>
                <a:cubicBezTo>
                  <a:pt x="660990" y="862620"/>
                  <a:pt x="723013" y="878568"/>
                  <a:pt x="754911" y="894517"/>
                </a:cubicBezTo>
                <a:cubicBezTo>
                  <a:pt x="786809" y="910466"/>
                  <a:pt x="802758" y="940592"/>
                  <a:pt x="829339" y="958313"/>
                </a:cubicBezTo>
                <a:cubicBezTo>
                  <a:pt x="855921" y="976034"/>
                  <a:pt x="884274" y="984894"/>
                  <a:pt x="914400" y="1000843"/>
                </a:cubicBezTo>
                <a:cubicBezTo>
                  <a:pt x="944526" y="1016792"/>
                  <a:pt x="978195" y="1039829"/>
                  <a:pt x="1010093" y="1054006"/>
                </a:cubicBezTo>
                <a:cubicBezTo>
                  <a:pt x="1041991" y="1068183"/>
                  <a:pt x="1066800" y="1069954"/>
                  <a:pt x="1105786" y="1085903"/>
                </a:cubicBezTo>
                <a:cubicBezTo>
                  <a:pt x="1144772" y="1101852"/>
                  <a:pt x="1194390" y="1125775"/>
                  <a:pt x="1244009" y="1149699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 120"/>
          <p:cNvSpPr/>
          <p:nvPr/>
        </p:nvSpPr>
        <p:spPr>
          <a:xfrm>
            <a:off x="6562225" y="4394937"/>
            <a:ext cx="1578049" cy="1868174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lowchart: Direct Access Storage 121"/>
          <p:cNvSpPr/>
          <p:nvPr/>
        </p:nvSpPr>
        <p:spPr>
          <a:xfrm>
            <a:off x="553600" y="2543584"/>
            <a:ext cx="2849459" cy="1272920"/>
          </a:xfrm>
          <a:prstGeom prst="flowChartMagneticDrum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Flowchart: Direct Access Storage 122"/>
          <p:cNvSpPr/>
          <p:nvPr/>
        </p:nvSpPr>
        <p:spPr>
          <a:xfrm>
            <a:off x="4200250" y="2562760"/>
            <a:ext cx="2849459" cy="1272920"/>
          </a:xfrm>
          <a:prstGeom prst="flowChartMagneticDrum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Flowchart: Direct Access Storage 123"/>
          <p:cNvSpPr/>
          <p:nvPr/>
        </p:nvSpPr>
        <p:spPr>
          <a:xfrm flipH="1">
            <a:off x="682999" y="2590800"/>
            <a:ext cx="2590800" cy="1162030"/>
          </a:xfrm>
          <a:prstGeom prst="flowChartMagneticDrum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lowchart: Direct Access Storage 124"/>
          <p:cNvSpPr/>
          <p:nvPr/>
        </p:nvSpPr>
        <p:spPr>
          <a:xfrm flipH="1">
            <a:off x="4313710" y="2620183"/>
            <a:ext cx="2620489" cy="1160212"/>
          </a:xfrm>
          <a:prstGeom prst="flowChartMagneticDrum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>
            <a:off x="2513164" y="4099560"/>
            <a:ext cx="0" cy="237744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 rot="5400000">
            <a:off x="3627120" y="5212079"/>
            <a:ext cx="0" cy="237744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730842" y="6489729"/>
                <a:ext cx="5308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842" y="6489729"/>
                <a:ext cx="530851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10345" r="-10345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1546361" y="5190524"/>
                <a:ext cx="89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361" y="5190524"/>
                <a:ext cx="892039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8904" t="-2174" r="-8904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Freeform 79"/>
          <p:cNvSpPr/>
          <p:nvPr/>
        </p:nvSpPr>
        <p:spPr>
          <a:xfrm>
            <a:off x="6300803" y="4099560"/>
            <a:ext cx="0" cy="237744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/>
          <p:cNvSpPr/>
          <p:nvPr/>
        </p:nvSpPr>
        <p:spPr>
          <a:xfrm rot="5400000">
            <a:off x="7414759" y="5212079"/>
            <a:ext cx="0" cy="237744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7518481" y="6489729"/>
                <a:ext cx="5308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481" y="6489729"/>
                <a:ext cx="530851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10345" r="-10345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5334000" y="5190524"/>
                <a:ext cx="89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5190524"/>
                <a:ext cx="892039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8904" t="-2174" r="-8904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48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11111E-6 L 0.19826 -0.00092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13" y="-46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11111E-6 L 0.19843 -0.00092 " pathEditMode="relative" rAng="0" ptsTypes="AA">
                                      <p:cBhvr>
                                        <p:cTn id="11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13" y="-46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18768 -0.00347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75" y="-185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0.18785 -0.00254 " pathEditMode="relative" rAng="0" ptsTypes="AA">
                                      <p:cBhvr>
                                        <p:cTn id="1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-13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81481E-6 L 0.17534 -0.00139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69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81481E-6 L 0.17534 -0.00047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27 0.10232 " pathEditMode="relative" ptsTypes="AA">
                                      <p:cBhvr>
                                        <p:cTn id="18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27 0.10232 " pathEditMode="relative" ptsTypes="AA">
                                      <p:cBhvr>
                                        <p:cTn id="18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27 0.10232 " pathEditMode="relative" ptsTypes="AA">
                                      <p:cBhvr>
                                        <p:cTn id="19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27 0.10232 " pathEditMode="relative" ptsTypes="AA">
                                      <p:cBhvr>
                                        <p:cTn id="19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00"/>
                            </p:stCondLst>
                            <p:childTnLst>
                              <p:par>
                                <p:cTn id="22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7.40741E-7 L -0.04427 0.10231 " pathEditMode="relative" rAng="0" ptsTypes="AA">
                                      <p:cBhvr>
                                        <p:cTn id="22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" y="5116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-0.04427 0.10231 " pathEditMode="relative" rAng="0" ptsTypes="AA">
                                      <p:cBhvr>
                                        <p:cTn id="22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" y="5116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-0.04427 0.10231 " pathEditMode="relative" rAng="0" ptsTypes="AA">
                                      <p:cBhvr>
                                        <p:cTn id="2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" y="5116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-0.04427 0.10232 " pathEditMode="relative" rAng="0" ptsTypes="AA">
                                      <p:cBhvr>
                                        <p:cTn id="22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" y="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500"/>
                            </p:stCondLst>
                            <p:childTnLst>
                              <p:par>
                                <p:cTn id="230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000"/>
                            </p:stCondLst>
                            <p:childTnLst>
                              <p:par>
                                <p:cTn id="2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2500"/>
                            </p:stCondLst>
                            <p:childTnLst>
                              <p:par>
                                <p:cTn id="25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-0.04427 0.10232 " pathEditMode="relative" rAng="0" ptsTypes="AA">
                                      <p:cBhvr>
                                        <p:cTn id="25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" y="5116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-0.04427 0.10232 " pathEditMode="relative" rAng="0" ptsTypes="AA">
                                      <p:cBhvr>
                                        <p:cTn id="25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" y="5116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-0.04427 0.10232 " pathEditMode="relative" rAng="0" ptsTypes="AA">
                                      <p:cBhvr>
                                        <p:cTn id="26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" y="5116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96296E-6 L -0.04427 0.10231 " pathEditMode="relative" rAng="0" ptsTypes="AA">
                                      <p:cBhvr>
                                        <p:cTn id="26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" y="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3500"/>
                            </p:stCondLst>
                            <p:childTnLst>
                              <p:par>
                                <p:cTn id="265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4000"/>
                            </p:stCondLst>
                            <p:childTnLst>
                              <p:par>
                                <p:cTn id="27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4500"/>
                            </p:stCondLst>
                            <p:childTnLst>
                              <p:par>
                                <p:cTn id="30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L -0.03611 0.08541 " pathEditMode="relative" rAng="0" ptsTypes="AA">
                                      <p:cBhvr>
                                        <p:cTn id="31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6" y="4259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-0.03611 0.08541 " pathEditMode="relative" rAng="0" ptsTypes="AA">
                                      <p:cBhvr>
                                        <p:cTn id="31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6" y="4259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-0.03611 0.08541 " pathEditMode="relative" rAng="0" ptsTypes="AA">
                                      <p:cBhvr>
                                        <p:cTn id="3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6" y="4259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-0.03612 0.08542 " pathEditMode="relative" rAng="0" ptsTypes="AA">
                                      <p:cBhvr>
                                        <p:cTn id="31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6" y="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5500"/>
                            </p:stCondLst>
                            <p:childTnLst>
                              <p:par>
                                <p:cTn id="31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44444E-6 L 0.19826 -0.00093 " pathEditMode="relative" rAng="0" ptsTypes="AA">
                                      <p:cBhvr>
                                        <p:cTn id="3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13" y="-46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L 0.19844 -0.00093 " pathEditMode="relative" rAng="0" ptsTypes="AA">
                                      <p:cBhvr>
                                        <p:cTn id="3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13" y="-46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0.18767 -0.00347 " pathEditMode="relative" rAng="0" ptsTypes="AA">
                                      <p:cBhvr>
                                        <p:cTn id="32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75" y="-185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33333E-6 L 0.18785 -0.00255 " pathEditMode="relative" rAng="0" ptsTypes="AA">
                                      <p:cBhvr>
                                        <p:cTn id="32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-139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9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9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9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9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0.17534 -0.00139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69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17534 -0.00046 " pathEditMode="relative" rAng="0" ptsTypes="AA">
                                      <p:cBhvr>
                                        <p:cTn id="341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7500"/>
                            </p:stCondLst>
                            <p:childTnLst>
                              <p:par>
                                <p:cTn id="3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6" grpId="0"/>
      <p:bldP spid="77" grpId="0"/>
      <p:bldP spid="78" grpId="0" animBg="1"/>
      <p:bldP spid="79" grpId="0" animBg="1"/>
      <p:bldP spid="86" grpId="0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72" grpId="0" animBg="1"/>
      <p:bldP spid="73" grpId="0" animBg="1"/>
      <p:bldP spid="74" grpId="0"/>
      <p:bldP spid="75" grpId="0"/>
      <p:bldP spid="80" grpId="0" animBg="1"/>
      <p:bldP spid="81" grpId="0" animBg="1"/>
      <p:bldP spid="82" grpId="0"/>
      <p:bldP spid="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681" y="2514600"/>
            <a:ext cx="8654637" cy="1470025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Velocity Error: intrinsic aspects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53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reeform 88"/>
          <p:cNvSpPr/>
          <p:nvPr/>
        </p:nvSpPr>
        <p:spPr>
          <a:xfrm>
            <a:off x="3673314" y="4189813"/>
            <a:ext cx="1815727" cy="2045958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38100">
            <a:solidFill>
              <a:srgbClr val="00B050">
                <a:alpha val="52157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3673313" y="4300435"/>
            <a:ext cx="1736887" cy="2067521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38100">
            <a:solidFill>
              <a:srgbClr val="00B050">
                <a:alpha val="63137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 rot="2554706">
            <a:off x="3395852" y="2854419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Ɵ</a:t>
            </a:r>
          </a:p>
        </p:txBody>
      </p:sp>
      <p:sp>
        <p:nvSpPr>
          <p:cNvPr id="81" name="Teardrop 80"/>
          <p:cNvSpPr/>
          <p:nvPr/>
        </p:nvSpPr>
        <p:spPr>
          <a:xfrm rot="11991053">
            <a:off x="3387572" y="2879825"/>
            <a:ext cx="360430" cy="329512"/>
          </a:xfrm>
          <a:prstGeom prst="teardrop">
            <a:avLst>
              <a:gd name="adj" fmla="val 14734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1762813" y="2606493"/>
            <a:ext cx="1369330" cy="1194597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iagonal Stripe 1"/>
          <p:cNvSpPr/>
          <p:nvPr/>
        </p:nvSpPr>
        <p:spPr>
          <a:xfrm rot="2730193">
            <a:off x="2681496" y="459818"/>
            <a:ext cx="3000208" cy="3060812"/>
          </a:xfrm>
          <a:prstGeom prst="diagStripe">
            <a:avLst>
              <a:gd name="adj" fmla="val 61595"/>
            </a:avLst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Diagonal Stripe 49"/>
          <p:cNvSpPr/>
          <p:nvPr/>
        </p:nvSpPr>
        <p:spPr>
          <a:xfrm rot="2730193">
            <a:off x="2771029" y="542660"/>
            <a:ext cx="2821141" cy="2889918"/>
          </a:xfrm>
          <a:prstGeom prst="diagStripe">
            <a:avLst>
              <a:gd name="adj" fmla="val 61992"/>
            </a:avLst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Geometric Spectral Broadening</a:t>
            </a:r>
            <a:endParaRPr lang="en-US" sz="3600" dirty="0"/>
          </a:p>
        </p:txBody>
      </p:sp>
      <p:sp>
        <p:nvSpPr>
          <p:cNvPr id="35" name="Rectangle 34"/>
          <p:cNvSpPr/>
          <p:nvPr/>
        </p:nvSpPr>
        <p:spPr>
          <a:xfrm>
            <a:off x="2209800" y="1861954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092969" y="1069421"/>
                <a:ext cx="22839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𝑙𝑖𝑛𝑒𝑎𝑟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𝑎𝑟𝑟𝑎𝑦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𝑡𝑟𝑎𝑛𝑠𝑑𝑢𝑐𝑒𝑟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969" y="1069421"/>
                <a:ext cx="2283959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1872" r="-13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Freeform 41"/>
          <p:cNvSpPr/>
          <p:nvPr/>
        </p:nvSpPr>
        <p:spPr>
          <a:xfrm rot="937630" flipH="1">
            <a:off x="5505995" y="1305664"/>
            <a:ext cx="617234" cy="448287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770577" y="1861954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331354" y="1861954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892131" y="1861954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452908" y="1859821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5013685" y="1859821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 rot="943593">
            <a:off x="2152702" y="3103908"/>
            <a:ext cx="381000" cy="228600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1272284">
            <a:off x="2277515" y="3207374"/>
            <a:ext cx="131373" cy="45719"/>
          </a:xfrm>
          <a:prstGeom prst="ellipse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lowchart: Direct Access Storage 71"/>
          <p:cNvSpPr/>
          <p:nvPr/>
        </p:nvSpPr>
        <p:spPr>
          <a:xfrm>
            <a:off x="1752600" y="2606493"/>
            <a:ext cx="4713606" cy="1221938"/>
          </a:xfrm>
          <a:prstGeom prst="flowChartMagneticDrum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5574462" y="1859821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983701" y="2684326"/>
            <a:ext cx="1369330" cy="1055584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218058" y="3195608"/>
            <a:ext cx="1475634" cy="61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46" idx="2"/>
          </p:cNvCxnSpPr>
          <p:nvPr/>
        </p:nvCxnSpPr>
        <p:spPr>
          <a:xfrm flipH="1">
            <a:off x="3254793" y="1989752"/>
            <a:ext cx="875016" cy="11736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47" idx="2"/>
          </p:cNvCxnSpPr>
          <p:nvPr/>
        </p:nvCxnSpPr>
        <p:spPr>
          <a:xfrm flipH="1">
            <a:off x="3248202" y="1987619"/>
            <a:ext cx="1442384" cy="1184094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48" idx="2"/>
          </p:cNvCxnSpPr>
          <p:nvPr/>
        </p:nvCxnSpPr>
        <p:spPr>
          <a:xfrm flipH="1">
            <a:off x="3251534" y="1987619"/>
            <a:ext cx="1999829" cy="1186227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74" idx="2"/>
          </p:cNvCxnSpPr>
          <p:nvPr/>
        </p:nvCxnSpPr>
        <p:spPr>
          <a:xfrm flipH="1">
            <a:off x="3286190" y="1987619"/>
            <a:ext cx="2525950" cy="1175757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45" idx="2"/>
          </p:cNvCxnSpPr>
          <p:nvPr/>
        </p:nvCxnSpPr>
        <p:spPr>
          <a:xfrm flipH="1">
            <a:off x="3296072" y="1989752"/>
            <a:ext cx="272960" cy="1172659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Freeform 82"/>
          <p:cNvSpPr/>
          <p:nvPr/>
        </p:nvSpPr>
        <p:spPr>
          <a:xfrm>
            <a:off x="3673314" y="4494230"/>
            <a:ext cx="1578049" cy="1868174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 83"/>
          <p:cNvSpPr/>
          <p:nvPr/>
        </p:nvSpPr>
        <p:spPr>
          <a:xfrm>
            <a:off x="3411892" y="4198853"/>
            <a:ext cx="0" cy="237744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 84"/>
          <p:cNvSpPr/>
          <p:nvPr/>
        </p:nvSpPr>
        <p:spPr>
          <a:xfrm rot="5400000">
            <a:off x="4525848" y="5311372"/>
            <a:ext cx="0" cy="237744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251448" y="6532875"/>
                <a:ext cx="5308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448" y="6532875"/>
                <a:ext cx="530851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0345" r="-10345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445089" y="5289817"/>
                <a:ext cx="89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089" y="5289817"/>
                <a:ext cx="89203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8904" t="-2222" r="-8904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Freeform 89"/>
          <p:cNvSpPr/>
          <p:nvPr/>
        </p:nvSpPr>
        <p:spPr>
          <a:xfrm>
            <a:off x="3673312" y="3960568"/>
            <a:ext cx="1901150" cy="2385826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38100">
            <a:solidFill>
              <a:srgbClr val="00B050">
                <a:alpha val="36863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6288504" y="2379909"/>
                <a:ext cx="22853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𝑠𝑚𝑎𝑙𝑙𝑒𝑟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𝑠h𝑎𝑟𝑝𝑒𝑟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𝑎𝑛𝑔𝑙𝑒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8504" y="2379909"/>
                <a:ext cx="2285306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1604" r="-2139" b="-317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Freeform 91"/>
          <p:cNvSpPr/>
          <p:nvPr/>
        </p:nvSpPr>
        <p:spPr>
          <a:xfrm rot="20541502" flipH="1" flipV="1">
            <a:off x="4364029" y="2121735"/>
            <a:ext cx="1755404" cy="632655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92"/>
          <p:cNvSpPr/>
          <p:nvPr/>
        </p:nvSpPr>
        <p:spPr>
          <a:xfrm>
            <a:off x="3673311" y="4721963"/>
            <a:ext cx="1578049" cy="1649810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38100">
            <a:solidFill>
              <a:srgbClr val="00B050">
                <a:alpha val="5098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4309439" y="4424218"/>
                <a:ext cx="3620928" cy="785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𝑚𝑎𝑥</m:t>
                      </m:r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⦁ [1+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rgbClr val="385D8A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385D8A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Ɵ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9439" y="4424218"/>
                <a:ext cx="3620928" cy="78502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itle 1"/>
          <p:cNvSpPr txBox="1">
            <a:spLocks/>
          </p:cNvSpPr>
          <p:nvPr/>
        </p:nvSpPr>
        <p:spPr>
          <a:xfrm>
            <a:off x="6125166" y="5153481"/>
            <a:ext cx="1964961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Oh no! 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why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?!</a:t>
            </a:r>
            <a:endParaRPr lang="en-US" sz="3600" dirty="0"/>
          </a:p>
        </p:txBody>
      </p:sp>
      <p:cxnSp>
        <p:nvCxnSpPr>
          <p:cNvPr id="100" name="Straight Arrow Connector 99"/>
          <p:cNvCxnSpPr/>
          <p:nvPr/>
        </p:nvCxnSpPr>
        <p:spPr>
          <a:xfrm flipH="1">
            <a:off x="6918769" y="3976487"/>
            <a:ext cx="316179" cy="4589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6135244" y="1859821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689029" y="1859821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8" name="Straight Arrow Connector 127"/>
          <p:cNvCxnSpPr/>
          <p:nvPr/>
        </p:nvCxnSpPr>
        <p:spPr>
          <a:xfrm flipH="1">
            <a:off x="6950112" y="4329741"/>
            <a:ext cx="316179" cy="4589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Left Brace 128"/>
          <p:cNvSpPr/>
          <p:nvPr/>
        </p:nvSpPr>
        <p:spPr>
          <a:xfrm rot="2211106">
            <a:off x="3063456" y="1666347"/>
            <a:ext cx="585736" cy="1419431"/>
          </a:xfrm>
          <a:prstGeom prst="leftBrace">
            <a:avLst>
              <a:gd name="adj1" fmla="val 58314"/>
              <a:gd name="adj2" fmla="val 43992"/>
            </a:avLst>
          </a:prstGeom>
          <a:ln w="38100"/>
          <a:effectLst>
            <a:glow rad="101600">
              <a:schemeClr val="bg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2845247" y="1832712"/>
                <a:ext cx="2436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385D8A"/>
                          </a:solidFill>
                          <a:effectLst>
                            <a:glow rad="2286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en-US" sz="2400" b="1" dirty="0">
                  <a:solidFill>
                    <a:srgbClr val="385D8A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247" y="1832712"/>
                <a:ext cx="243656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2500" t="-23333" r="-7000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224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047 L 0.07743 -0.0002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9" y="-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139 L 0.07743 -0.00208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9 -0.00555 L 0.0257 -0.38726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" y="-1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0162 L -0.41962 -0.43032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4" y="-2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500"/>
                            </p:stCondLst>
                            <p:childTnLst>
                              <p:par>
                                <p:cTn id="15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8" grpId="0" animBg="1"/>
      <p:bldP spid="82" grpId="0"/>
      <p:bldP spid="81" grpId="0" animBg="1"/>
      <p:bldP spid="63" grpId="0" animBg="1"/>
      <p:bldP spid="63" grpId="1" animBg="1"/>
      <p:bldP spid="64" grpId="0" animBg="1"/>
      <p:bldP spid="64" grpId="1" animBg="1"/>
      <p:bldP spid="83" grpId="0" animBg="1"/>
      <p:bldP spid="84" grpId="0" animBg="1"/>
      <p:bldP spid="85" grpId="0" animBg="1"/>
      <p:bldP spid="86" grpId="0"/>
      <p:bldP spid="87" grpId="0"/>
      <p:bldP spid="90" grpId="0" animBg="1"/>
      <p:bldP spid="91" grpId="0"/>
      <p:bldP spid="91" grpId="1"/>
      <p:bldP spid="92" grpId="0" animBg="1"/>
      <p:bldP spid="92" grpId="1" animBg="1"/>
      <p:bldP spid="93" grpId="0" animBg="1"/>
      <p:bldP spid="97" grpId="0"/>
      <p:bldP spid="98" grpId="0"/>
      <p:bldP spid="98" grpId="1"/>
      <p:bldP spid="104" grpId="0" animBg="1"/>
      <p:bldP spid="105" grpId="0" animBg="1"/>
      <p:bldP spid="129" grpId="0" animBg="1"/>
      <p:bldP spid="1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Cosine Error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418905" y="5863019"/>
                <a:ext cx="1138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905" y="5863019"/>
                <a:ext cx="113814" cy="3077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1828800" y="1905000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863953" y="2057400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863953" y="2209800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863953" y="2362200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863953" y="2564751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863953" y="2717151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63953" y="2854017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863953" y="3045361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863953" y="3246637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863953" y="3429000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863953" y="3580660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863953" y="371426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863953" y="3886200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863953" y="4038600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863953" y="4180735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863953" y="4314338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863953" y="4486275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863953" y="4657725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863953" y="4799860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863953" y="493346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863953" y="5105400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1720630" y="3576949"/>
            <a:ext cx="41148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15682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12634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14158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>
            <a:off x="1111030" y="3576949"/>
            <a:ext cx="41148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2330230" y="3576949"/>
            <a:ext cx="41148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5400000">
            <a:off x="21778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>
            <a:off x="18730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5400000">
            <a:off x="20254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5400000">
            <a:off x="2939830" y="3576949"/>
            <a:ext cx="41148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>
            <a:off x="27874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>
            <a:off x="24826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6350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>
            <a:off x="3549430" y="3576949"/>
            <a:ext cx="41148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5400000">
            <a:off x="33970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5400000">
            <a:off x="30922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5400000">
            <a:off x="32446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4159030" y="3576949"/>
            <a:ext cx="41148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5400000">
            <a:off x="40066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5400000">
            <a:off x="37018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5400000">
            <a:off x="38542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4768630" y="3576949"/>
            <a:ext cx="41148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5400000">
            <a:off x="46162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5400000">
            <a:off x="43114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5400000">
            <a:off x="44638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5400000">
            <a:off x="501430" y="3576949"/>
            <a:ext cx="41148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5400000">
            <a:off x="3490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5400000">
            <a:off x="442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rot="5400000">
            <a:off x="1966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5400000">
            <a:off x="-108170" y="3576949"/>
            <a:ext cx="41148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5400000">
            <a:off x="9586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5400000">
            <a:off x="6538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5400000">
            <a:off x="806230" y="3576949"/>
            <a:ext cx="41148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>
          <a:xfrm rot="16200000">
            <a:off x="5180615" y="5958757"/>
            <a:ext cx="284107" cy="812081"/>
          </a:xfrm>
          <a:prstGeom prst="rect">
            <a:avLst/>
          </a:prstGeom>
          <a:solidFill>
            <a:schemeClr val="accent6">
              <a:lumMod val="40000"/>
              <a:lumOff val="60000"/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 132"/>
          <p:cNvSpPr/>
          <p:nvPr/>
        </p:nvSpPr>
        <p:spPr>
          <a:xfrm>
            <a:off x="3473230" y="1695718"/>
            <a:ext cx="0" cy="4014651"/>
          </a:xfrm>
          <a:custGeom>
            <a:avLst/>
            <a:gdLst>
              <a:gd name="connsiteX0" fmla="*/ 0 w 0"/>
              <a:gd name="connsiteY0" fmla="*/ 4014651 h 4014651"/>
              <a:gd name="connsiteX1" fmla="*/ 0 w 0"/>
              <a:gd name="connsiteY1" fmla="*/ 0 h 401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014651">
                <a:moveTo>
                  <a:pt x="0" y="4014651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accent6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3"/>
          <p:cNvSpPr/>
          <p:nvPr/>
        </p:nvSpPr>
        <p:spPr>
          <a:xfrm>
            <a:off x="2368159" y="4480455"/>
            <a:ext cx="4511040" cy="26126"/>
          </a:xfrm>
          <a:custGeom>
            <a:avLst/>
            <a:gdLst>
              <a:gd name="connsiteX0" fmla="*/ 0 w 4511040"/>
              <a:gd name="connsiteY0" fmla="*/ 26126 h 26126"/>
              <a:gd name="connsiteX1" fmla="*/ 4511040 w 4511040"/>
              <a:gd name="connsiteY1" fmla="*/ 0 h 2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11040" h="26126">
                <a:moveTo>
                  <a:pt x="0" y="26126"/>
                </a:moveTo>
                <a:lnTo>
                  <a:pt x="4511040" y="0"/>
                </a:lnTo>
              </a:path>
            </a:pathLst>
          </a:custGeom>
          <a:noFill/>
          <a:ln w="57150">
            <a:solidFill>
              <a:schemeClr val="accent6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137"/>
          <p:cNvSpPr/>
          <p:nvPr/>
        </p:nvSpPr>
        <p:spPr>
          <a:xfrm>
            <a:off x="4377465" y="4378759"/>
            <a:ext cx="8708" cy="261258"/>
          </a:xfrm>
          <a:custGeom>
            <a:avLst/>
            <a:gdLst>
              <a:gd name="connsiteX0" fmla="*/ 0 w 8708"/>
              <a:gd name="connsiteY0" fmla="*/ 0 h 261258"/>
              <a:gd name="connsiteX1" fmla="*/ 8708 w 8708"/>
              <a:gd name="connsiteY1" fmla="*/ 261258 h 26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8" h="261258">
                <a:moveTo>
                  <a:pt x="0" y="0"/>
                </a:moveTo>
                <a:lnTo>
                  <a:pt x="8708" y="2612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 138"/>
          <p:cNvSpPr/>
          <p:nvPr/>
        </p:nvSpPr>
        <p:spPr>
          <a:xfrm>
            <a:off x="4982033" y="4407172"/>
            <a:ext cx="8708" cy="182880"/>
          </a:xfrm>
          <a:custGeom>
            <a:avLst/>
            <a:gdLst>
              <a:gd name="connsiteX0" fmla="*/ 0 w 8708"/>
              <a:gd name="connsiteY0" fmla="*/ 0 h 261258"/>
              <a:gd name="connsiteX1" fmla="*/ 8708 w 8708"/>
              <a:gd name="connsiteY1" fmla="*/ 261258 h 26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8" h="261258">
                <a:moveTo>
                  <a:pt x="0" y="0"/>
                </a:moveTo>
                <a:lnTo>
                  <a:pt x="8708" y="2612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3781643" y="4413224"/>
            <a:ext cx="8708" cy="182880"/>
          </a:xfrm>
          <a:custGeom>
            <a:avLst/>
            <a:gdLst>
              <a:gd name="connsiteX0" fmla="*/ 0 w 8708"/>
              <a:gd name="connsiteY0" fmla="*/ 0 h 261258"/>
              <a:gd name="connsiteX1" fmla="*/ 8708 w 8708"/>
              <a:gd name="connsiteY1" fmla="*/ 261258 h 26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8" h="261258">
                <a:moveTo>
                  <a:pt x="0" y="0"/>
                </a:moveTo>
                <a:lnTo>
                  <a:pt x="8708" y="2612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5161700" y="4650765"/>
                <a:ext cx="334707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sz="1600" b="0" i="1" baseline="3000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700" y="4650765"/>
                <a:ext cx="334707" cy="240579"/>
              </a:xfrm>
              <a:prstGeom prst="rect">
                <a:avLst/>
              </a:prstGeom>
              <a:blipFill rotWithShape="0">
                <a:blip r:embed="rId11"/>
                <a:stretch>
                  <a:fillRect l="-16364" r="-1818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4231552" y="4646495"/>
                <a:ext cx="334707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US" sz="1600" b="0" i="1" baseline="3000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552" y="4646495"/>
                <a:ext cx="334707" cy="240579"/>
              </a:xfrm>
              <a:prstGeom prst="rect">
                <a:avLst/>
              </a:prstGeom>
              <a:blipFill rotWithShape="0">
                <a:blip r:embed="rId12"/>
                <a:stretch>
                  <a:fillRect l="-16364" r="-363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3028407" y="2439002"/>
                <a:ext cx="31579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1.0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407" y="2439002"/>
                <a:ext cx="315791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15385" r="-1153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3034780" y="3459988"/>
                <a:ext cx="31579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4780" y="3459988"/>
                <a:ext cx="315791" cy="246221"/>
              </a:xfrm>
              <a:prstGeom prst="rect">
                <a:avLst/>
              </a:prstGeom>
              <a:blipFill rotWithShape="0">
                <a:blip r:embed="rId14"/>
                <a:stretch>
                  <a:fillRect l="-15385" r="-13462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/>
              <p:cNvSpPr txBox="1"/>
              <p:nvPr/>
            </p:nvSpPr>
            <p:spPr>
              <a:xfrm>
                <a:off x="2794498" y="1160988"/>
                <a:ext cx="1485535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TextBox 1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498" y="1160988"/>
                <a:ext cx="1485535" cy="360804"/>
              </a:xfrm>
              <a:prstGeom prst="rect">
                <a:avLst/>
              </a:prstGeom>
              <a:blipFill rotWithShape="0">
                <a:blip r:embed="rId15"/>
                <a:stretch>
                  <a:fillRect l="-5328" r="-7787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/>
              <p:cNvSpPr txBox="1"/>
              <p:nvPr/>
            </p:nvSpPr>
            <p:spPr>
              <a:xfrm>
                <a:off x="4058470" y="5411743"/>
                <a:ext cx="1868717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𝑎𝑛𝑔𝑙𝑒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𝑖𝑛𝑠𝑜𝑛𝑎𝑡𝑖𝑜𝑛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6" name="TextBox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470" y="5411743"/>
                <a:ext cx="1868717" cy="240579"/>
              </a:xfrm>
              <a:prstGeom prst="rect">
                <a:avLst/>
              </a:prstGeom>
              <a:blipFill rotWithShape="0">
                <a:blip r:embed="rId16"/>
                <a:stretch>
                  <a:fillRect l="-3922" r="-1961" b="-3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Rectangle 146"/>
          <p:cNvSpPr/>
          <p:nvPr/>
        </p:nvSpPr>
        <p:spPr>
          <a:xfrm>
            <a:off x="4241720" y="2671716"/>
            <a:ext cx="292795" cy="1814073"/>
          </a:xfrm>
          <a:prstGeom prst="rect">
            <a:avLst/>
          </a:prstGeom>
          <a:solidFill>
            <a:srgbClr val="4F81BD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4542817" y="2669670"/>
            <a:ext cx="280853" cy="1814073"/>
          </a:xfrm>
          <a:prstGeom prst="rect">
            <a:avLst/>
          </a:prstGeom>
          <a:solidFill>
            <a:srgbClr val="FF0000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Title 1"/>
          <p:cNvSpPr txBox="1">
            <a:spLocks/>
          </p:cNvSpPr>
          <p:nvPr/>
        </p:nvSpPr>
        <p:spPr>
          <a:xfrm>
            <a:off x="228600" y="228600"/>
            <a:ext cx="8654637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>
                <a:solidFill>
                  <a:schemeClr val="accent6">
                    <a:lumMod val="75000"/>
                  </a:schemeClr>
                </a:solidFill>
              </a:rPr>
              <a:t>Cosine Error</a:t>
            </a:r>
            <a:endParaRPr lang="en-US" sz="3600" dirty="0"/>
          </a:p>
        </p:txBody>
      </p:sp>
      <p:cxnSp>
        <p:nvCxnSpPr>
          <p:cNvPr id="158" name="Straight Arrow Connector 157"/>
          <p:cNvCxnSpPr/>
          <p:nvPr/>
        </p:nvCxnSpPr>
        <p:spPr>
          <a:xfrm flipH="1" flipV="1">
            <a:off x="4405178" y="4893552"/>
            <a:ext cx="169745" cy="37022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TextBox 158"/>
              <p:cNvSpPr txBox="1"/>
              <p:nvPr/>
            </p:nvSpPr>
            <p:spPr>
              <a:xfrm>
                <a:off x="3826208" y="5988966"/>
                <a:ext cx="2046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59" name="TextBox 1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208" y="5988966"/>
                <a:ext cx="204671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8182" r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TextBox 159"/>
              <p:cNvSpPr txBox="1"/>
              <p:nvPr/>
            </p:nvSpPr>
            <p:spPr>
              <a:xfrm>
                <a:off x="1418905" y="5863019"/>
                <a:ext cx="1138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0" name="TextBox 1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905" y="5863019"/>
                <a:ext cx="113814" cy="307777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/>
              <p:cNvSpPr txBox="1"/>
              <p:nvPr/>
            </p:nvSpPr>
            <p:spPr>
              <a:xfrm>
                <a:off x="4028565" y="5850555"/>
                <a:ext cx="1776127" cy="6408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𝑓𝑟</m:t>
                          </m:r>
                          <m:r>
                            <a:rPr lang="en-US" sz="20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𝑓𝑡</m:t>
                          </m:r>
                          <m:r>
                            <a:rPr lang="en-US" sz="20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 ⦁ </m:t>
                          </m:r>
                          <m:r>
                            <a:rPr lang="en-US" sz="20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𝑓𝑡</m:t>
                          </m:r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⦁ </m:t>
                          </m:r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(Ɵ)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1" name="TextBox 1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8565" y="5850555"/>
                <a:ext cx="1776127" cy="640816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Freeform 103"/>
          <p:cNvSpPr/>
          <p:nvPr/>
        </p:nvSpPr>
        <p:spPr>
          <a:xfrm>
            <a:off x="4079455" y="4416500"/>
            <a:ext cx="8708" cy="182880"/>
          </a:xfrm>
          <a:custGeom>
            <a:avLst/>
            <a:gdLst>
              <a:gd name="connsiteX0" fmla="*/ 0 w 8708"/>
              <a:gd name="connsiteY0" fmla="*/ 0 h 261258"/>
              <a:gd name="connsiteX1" fmla="*/ 8708 w 8708"/>
              <a:gd name="connsiteY1" fmla="*/ 261258 h 26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8" h="261258">
                <a:moveTo>
                  <a:pt x="0" y="0"/>
                </a:moveTo>
                <a:lnTo>
                  <a:pt x="8708" y="2612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 104"/>
          <p:cNvSpPr/>
          <p:nvPr/>
        </p:nvSpPr>
        <p:spPr>
          <a:xfrm>
            <a:off x="4672692" y="4406308"/>
            <a:ext cx="8708" cy="182880"/>
          </a:xfrm>
          <a:custGeom>
            <a:avLst/>
            <a:gdLst>
              <a:gd name="connsiteX0" fmla="*/ 0 w 8708"/>
              <a:gd name="connsiteY0" fmla="*/ 0 h 261258"/>
              <a:gd name="connsiteX1" fmla="*/ 8708 w 8708"/>
              <a:gd name="connsiteY1" fmla="*/ 261258 h 26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08" h="261258">
                <a:moveTo>
                  <a:pt x="0" y="0"/>
                </a:moveTo>
                <a:lnTo>
                  <a:pt x="8708" y="2612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3487189" y="2560320"/>
            <a:ext cx="1745673" cy="1928553"/>
          </a:xfrm>
          <a:custGeom>
            <a:avLst/>
            <a:gdLst>
              <a:gd name="connsiteX0" fmla="*/ 0 w 1745673"/>
              <a:gd name="connsiteY0" fmla="*/ 0 h 1928553"/>
              <a:gd name="connsiteX1" fmla="*/ 307571 w 1745673"/>
              <a:gd name="connsiteY1" fmla="*/ 49876 h 1928553"/>
              <a:gd name="connsiteX2" fmla="*/ 623455 w 1745673"/>
              <a:gd name="connsiteY2" fmla="*/ 228600 h 1928553"/>
              <a:gd name="connsiteX3" fmla="*/ 906087 w 1745673"/>
              <a:gd name="connsiteY3" fmla="*/ 498764 h 1928553"/>
              <a:gd name="connsiteX4" fmla="*/ 1238596 w 1745673"/>
              <a:gd name="connsiteY4" fmla="*/ 985058 h 1928553"/>
              <a:gd name="connsiteX5" fmla="*/ 1508760 w 1745673"/>
              <a:gd name="connsiteY5" fmla="*/ 1446415 h 1928553"/>
              <a:gd name="connsiteX6" fmla="*/ 1745673 w 1745673"/>
              <a:gd name="connsiteY6" fmla="*/ 1928553 h 192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5673" h="1928553">
                <a:moveTo>
                  <a:pt x="0" y="0"/>
                </a:moveTo>
                <a:cubicBezTo>
                  <a:pt x="101831" y="5888"/>
                  <a:pt x="203662" y="11776"/>
                  <a:pt x="307571" y="49876"/>
                </a:cubicBezTo>
                <a:cubicBezTo>
                  <a:pt x="411480" y="87976"/>
                  <a:pt x="523702" y="153785"/>
                  <a:pt x="623455" y="228600"/>
                </a:cubicBezTo>
                <a:cubicBezTo>
                  <a:pt x="723208" y="303415"/>
                  <a:pt x="803563" y="372688"/>
                  <a:pt x="906087" y="498764"/>
                </a:cubicBezTo>
                <a:cubicBezTo>
                  <a:pt x="1008611" y="624840"/>
                  <a:pt x="1138151" y="827116"/>
                  <a:pt x="1238596" y="985058"/>
                </a:cubicBezTo>
                <a:cubicBezTo>
                  <a:pt x="1339041" y="1143000"/>
                  <a:pt x="1424247" y="1289166"/>
                  <a:pt x="1508760" y="1446415"/>
                </a:cubicBezTo>
                <a:cubicBezTo>
                  <a:pt x="1593273" y="1603664"/>
                  <a:pt x="1669473" y="1766108"/>
                  <a:pt x="1745673" y="192855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5200125" y="4410932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3418114" y="2493314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9" name="Straight Arrow Connector 148"/>
          <p:cNvCxnSpPr/>
          <p:nvPr/>
        </p:nvCxnSpPr>
        <p:spPr>
          <a:xfrm flipH="1">
            <a:off x="3460448" y="2854017"/>
            <a:ext cx="731520" cy="0"/>
          </a:xfrm>
          <a:prstGeom prst="straightConnector1">
            <a:avLst/>
          </a:prstGeom>
          <a:ln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H="1">
            <a:off x="3473230" y="3252987"/>
            <a:ext cx="1060704" cy="0"/>
          </a:xfrm>
          <a:prstGeom prst="straightConnector1">
            <a:avLst/>
          </a:prstGeom>
          <a:ln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/>
          <p:nvPr/>
        </p:nvCxnSpPr>
        <p:spPr>
          <a:xfrm flipH="1">
            <a:off x="3453588" y="3714263"/>
            <a:ext cx="1371600" cy="0"/>
          </a:xfrm>
          <a:prstGeom prst="straightConnector1">
            <a:avLst/>
          </a:prstGeom>
          <a:ln>
            <a:solidFill>
              <a:srgbClr val="FF505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 flipH="1">
            <a:off x="3473230" y="3252987"/>
            <a:ext cx="1069848" cy="0"/>
          </a:xfrm>
          <a:prstGeom prst="straightConnector1">
            <a:avLst/>
          </a:prstGeom>
          <a:ln>
            <a:solidFill>
              <a:srgbClr val="FF505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48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0393 L 0.03663 -0.0280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32" grpId="0" animBg="1"/>
      <p:bldP spid="138" grpId="0" animBg="1"/>
      <p:bldP spid="139" grpId="0" animBg="1"/>
      <p:bldP spid="140" grpId="0" animBg="1"/>
      <p:bldP spid="141" grpId="0"/>
      <p:bldP spid="142" grpId="0"/>
      <p:bldP spid="143" grpId="0"/>
      <p:bldP spid="144" grpId="0"/>
      <p:bldP spid="145" grpId="0"/>
      <p:bldP spid="146" grpId="0"/>
      <p:bldP spid="147" grpId="0" animBg="1"/>
      <p:bldP spid="148" grpId="0" animBg="1"/>
      <p:bldP spid="159" grpId="0"/>
      <p:bldP spid="160" grpId="0"/>
      <p:bldP spid="161" grpId="0"/>
      <p:bldP spid="104" grpId="0" animBg="1"/>
      <p:bldP spid="105" grpId="0" animBg="1"/>
      <p:bldP spid="7" grpId="0" animBg="1"/>
      <p:bldP spid="111" grpId="0" animBg="1"/>
      <p:bldP spid="1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681" y="2514600"/>
            <a:ext cx="8654637" cy="1470025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Velocity Error: extrinsic aspects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723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Velocity Time Integral = Distance</a:t>
            </a:r>
            <a:endParaRPr lang="en-US" sz="36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7699" y="990600"/>
            <a:ext cx="8654637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What is the assumption here?</a:t>
            </a:r>
            <a:endParaRPr lang="en-US" sz="3600" dirty="0"/>
          </a:p>
        </p:txBody>
      </p:sp>
      <p:sp>
        <p:nvSpPr>
          <p:cNvPr id="24" name="Flowchart: Direct Access Storage 23"/>
          <p:cNvSpPr/>
          <p:nvPr/>
        </p:nvSpPr>
        <p:spPr>
          <a:xfrm flipH="1">
            <a:off x="428075" y="2667000"/>
            <a:ext cx="4950619" cy="2667000"/>
          </a:xfrm>
          <a:prstGeom prst="flowChartMagneticDrum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04274" y="2667000"/>
            <a:ext cx="1752600" cy="2667000"/>
          </a:xfrm>
          <a:prstGeom prst="ellipse">
            <a:avLst/>
          </a:prstGeom>
          <a:solidFill>
            <a:srgbClr val="FF0000">
              <a:alpha val="27843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27105" y="2667000"/>
            <a:ext cx="1629769" cy="2667000"/>
          </a:xfrm>
          <a:prstGeom prst="ellipse">
            <a:avLst/>
          </a:prstGeom>
          <a:solidFill>
            <a:srgbClr val="FF0000">
              <a:alpha val="27843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Brace 31"/>
          <p:cNvSpPr/>
          <p:nvPr/>
        </p:nvSpPr>
        <p:spPr>
          <a:xfrm rot="16200000">
            <a:off x="2210639" y="4621928"/>
            <a:ext cx="565753" cy="2514601"/>
          </a:xfrm>
          <a:prstGeom prst="leftBrace">
            <a:avLst>
              <a:gd name="adj1" fmla="val 51219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480170" y="6238305"/>
                <a:ext cx="20358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𝒅𝒊𝒔𝒕𝒂𝒏𝒄𝒆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𝒍𝒆𝒏𝒈𝒕𝒉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0170" y="6238305"/>
                <a:ext cx="2035814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2695" t="-4348" r="-389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onut 1"/>
          <p:cNvSpPr/>
          <p:nvPr/>
        </p:nvSpPr>
        <p:spPr>
          <a:xfrm>
            <a:off x="580475" y="2667000"/>
            <a:ext cx="1752600" cy="2667000"/>
          </a:xfrm>
          <a:prstGeom prst="donut">
            <a:avLst>
              <a:gd name="adj" fmla="val 42749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Donut 15"/>
          <p:cNvSpPr/>
          <p:nvPr/>
        </p:nvSpPr>
        <p:spPr>
          <a:xfrm>
            <a:off x="428075" y="2667000"/>
            <a:ext cx="1752600" cy="2667000"/>
          </a:xfrm>
          <a:prstGeom prst="donut">
            <a:avLst>
              <a:gd name="adj" fmla="val 42781"/>
            </a:avLst>
          </a:prstGeom>
          <a:solidFill>
            <a:srgbClr val="FF5050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246111" y="3418905"/>
            <a:ext cx="381000" cy="1143000"/>
          </a:xfrm>
          <a:prstGeom prst="ellipse">
            <a:avLst/>
          </a:prstGeom>
          <a:solidFill>
            <a:srgbClr val="00B05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327352" y="3418905"/>
            <a:ext cx="381000" cy="1143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1707528">
            <a:off x="4557646" y="1903107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1707528">
            <a:off x="4450812" y="209970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rot="1707528">
            <a:off x="4340672" y="231409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1707528">
            <a:off x="4286032" y="241630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rot="1707528">
            <a:off x="4390140" y="221138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562586" y="1856986"/>
                <a:ext cx="21148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𝑃𝑊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𝐷𝑜𝑝𝑝𝑙𝑒𝑟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𝑠𝑦𝑠𝑡𝑒𝑚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586" y="1856986"/>
                <a:ext cx="2114810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2017" t="-4444" r="-3170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Freeform 51"/>
          <p:cNvSpPr/>
          <p:nvPr/>
        </p:nvSpPr>
        <p:spPr>
          <a:xfrm rot="18748016" flipH="1" flipV="1">
            <a:off x="5158486" y="1914073"/>
            <a:ext cx="330740" cy="252919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6868340" y="2838021"/>
            <a:ext cx="1815727" cy="2045958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38100">
            <a:solidFill>
              <a:srgbClr val="00B050">
                <a:alpha val="52157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6868339" y="2948643"/>
            <a:ext cx="1736887" cy="2067521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38100">
            <a:solidFill>
              <a:srgbClr val="00B050">
                <a:alpha val="63137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6868340" y="3142438"/>
            <a:ext cx="1578049" cy="1868174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6606918" y="2847061"/>
            <a:ext cx="0" cy="237744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 rot="5400000">
            <a:off x="7720874" y="3959580"/>
            <a:ext cx="0" cy="237744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46474" y="5181083"/>
                <a:ext cx="4725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474" y="5181083"/>
                <a:ext cx="472565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10390" r="-7792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737153" y="3982403"/>
                <a:ext cx="7954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153" y="3982403"/>
                <a:ext cx="795411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8397" r="-6870" b="-317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Freeform 59"/>
          <p:cNvSpPr/>
          <p:nvPr/>
        </p:nvSpPr>
        <p:spPr>
          <a:xfrm>
            <a:off x="6868338" y="2608776"/>
            <a:ext cx="1901150" cy="2385826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38100">
            <a:solidFill>
              <a:srgbClr val="00B050">
                <a:alpha val="36863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6868337" y="3370171"/>
            <a:ext cx="1578049" cy="1649810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38100">
            <a:solidFill>
              <a:srgbClr val="00B050">
                <a:alpha val="5098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Direct Access Storage 24"/>
          <p:cNvSpPr/>
          <p:nvPr/>
        </p:nvSpPr>
        <p:spPr>
          <a:xfrm>
            <a:off x="245616" y="2520287"/>
            <a:ext cx="5309078" cy="2960427"/>
          </a:xfrm>
          <a:prstGeom prst="flowChartMagneticDrum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659489" y="5666889"/>
                <a:ext cx="219771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𝑫𝒐𝒆𝒔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𝑽𝑻𝑰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𝒉𝒆𝒓𝒆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1" i="1" dirty="0">
                  <a:solidFill>
                    <a:schemeClr val="accent2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𝒓𝒆𝒑𝒓𝒆𝒔𝒆𝒏𝒕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𝒕𝒓𝒖𝒆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1" i="1" dirty="0">
                  <a:solidFill>
                    <a:schemeClr val="accent2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𝒅𝒊𝒔𝒕𝒂𝒏𝒄𝒆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489" y="5666889"/>
                <a:ext cx="2197718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2770"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701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L 0.25 -3.33333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25 -3.33333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04428 -3.33333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0.04427 -3.33333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44444E-6 L 0.24288 -4.44444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35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0.24288 -4.44444E-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35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479 0.23866 L -0.09479 0.23866 L -0.09479 0.23866 " pathEditMode="relative" ptsTypes="AAAA">
                                      <p:cBhvr>
                                        <p:cTn id="9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479 0.23866 L -0.09479 0.23866 L -0.09479 0.23866 " pathEditMode="relative" ptsTypes="AAAA">
                                      <p:cBhvr>
                                        <p:cTn id="9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479 0.23866 L -0.09479 0.23866 L -0.09479 0.23866 " pathEditMode="relative" ptsTypes="AAAA">
                                      <p:cBhvr>
                                        <p:cTn id="9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479 0.23866 L -0.09479 0.23866 L -0.09479 0.23866 " pathEditMode="relative" ptsTypes="AAAA">
                                      <p:cBhvr>
                                        <p:cTn id="10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4" grpId="0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3" grpId="0"/>
      <p:bldP spid="2" grpId="0" animBg="1"/>
      <p:bldP spid="2" grpId="1" animBg="1"/>
      <p:bldP spid="16" grpId="0" animBg="1"/>
      <p:bldP spid="16" grpId="1" animBg="1"/>
      <p:bldP spid="4" grpId="0" animBg="1"/>
      <p:bldP spid="4" grpId="1" animBg="1"/>
      <p:bldP spid="20" grpId="0" animBg="1"/>
      <p:bldP spid="20" grpId="1" animBg="1"/>
      <p:bldP spid="21" grpId="0" animBg="1"/>
      <p:bldP spid="22" grpId="0" animBg="1"/>
      <p:bldP spid="22" grpId="1" animBg="1"/>
      <p:bldP spid="27" grpId="0" animBg="1"/>
      <p:bldP spid="27" grpId="1" animBg="1"/>
      <p:bldP spid="28" grpId="0" animBg="1"/>
      <p:bldP spid="28" grpId="1" animBg="1"/>
      <p:bldP spid="37" grpId="0" animBg="1"/>
      <p:bldP spid="37" grpId="1" animBg="1"/>
      <p:bldP spid="51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 animBg="1"/>
      <p:bldP spid="61" grpId="0" animBg="1"/>
      <p:bldP spid="25" grpId="0" animBg="1"/>
      <p:bldP spid="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Velocity Gradient Broadening</a:t>
            </a:r>
            <a:endParaRPr lang="en-US" sz="3600" dirty="0"/>
          </a:p>
        </p:txBody>
      </p:sp>
      <p:sp>
        <p:nvSpPr>
          <p:cNvPr id="24" name="Flowchart: Direct Access Storage 23"/>
          <p:cNvSpPr/>
          <p:nvPr/>
        </p:nvSpPr>
        <p:spPr>
          <a:xfrm flipH="1">
            <a:off x="529158" y="1594513"/>
            <a:ext cx="3610525" cy="2667000"/>
          </a:xfrm>
          <a:prstGeom prst="flowChartMagneticDrum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09600" y="1594513"/>
            <a:ext cx="1095926" cy="2667000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28189" y="1594513"/>
            <a:ext cx="973095" cy="2667000"/>
          </a:xfrm>
          <a:prstGeom prst="ellipse">
            <a:avLst/>
          </a:prstGeom>
          <a:solidFill>
            <a:srgbClr val="00B050">
              <a:alpha val="27843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Brace 31"/>
          <p:cNvSpPr/>
          <p:nvPr/>
        </p:nvSpPr>
        <p:spPr>
          <a:xfrm rot="16200000">
            <a:off x="2066109" y="3549441"/>
            <a:ext cx="565753" cy="2514601"/>
          </a:xfrm>
          <a:prstGeom prst="leftBrace">
            <a:avLst>
              <a:gd name="adj1" fmla="val 51219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70164" y="5203714"/>
                <a:ext cx="21576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𝒑𝒍𝒖𝒈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𝒇𝒍𝒐𝒘</m:t>
                      </m:r>
                    </m:oMath>
                  </m:oMathPara>
                </a14:m>
                <a:endParaRPr lang="en-US" b="1" i="1" dirty="0">
                  <a:solidFill>
                    <a:schemeClr val="accent2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𝒂𝒐𝒓𝒕𝒊𝒄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𝒓𝒐𝒐𝒕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𝑳𝑽𝑶𝑻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164" y="5203714"/>
                <a:ext cx="2157642" cy="553998"/>
              </a:xfrm>
              <a:prstGeom prst="rect">
                <a:avLst/>
              </a:prstGeom>
              <a:blipFill rotWithShape="0">
                <a:blip r:embed="rId2"/>
                <a:stretch>
                  <a:fillRect l="-3390" t="-2198" r="-3672" b="-16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onut 1"/>
          <p:cNvSpPr/>
          <p:nvPr/>
        </p:nvSpPr>
        <p:spPr>
          <a:xfrm>
            <a:off x="5205200" y="1594513"/>
            <a:ext cx="1191481" cy="2667000"/>
          </a:xfrm>
          <a:prstGeom prst="donut">
            <a:avLst>
              <a:gd name="adj" fmla="val 15901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Donut 15"/>
          <p:cNvSpPr/>
          <p:nvPr/>
        </p:nvSpPr>
        <p:spPr>
          <a:xfrm>
            <a:off x="5081803" y="1594513"/>
            <a:ext cx="1191481" cy="2667000"/>
          </a:xfrm>
          <a:prstGeom prst="donut">
            <a:avLst>
              <a:gd name="adj" fmla="val 19690"/>
            </a:avLst>
          </a:prstGeom>
          <a:solidFill>
            <a:srgbClr val="FF5050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lowchart: Direct Access Storage 24"/>
          <p:cNvSpPr/>
          <p:nvPr/>
        </p:nvSpPr>
        <p:spPr>
          <a:xfrm>
            <a:off x="346700" y="1447800"/>
            <a:ext cx="3945384" cy="2960427"/>
          </a:xfrm>
          <a:prstGeom prst="flowChartMagneticDrum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Direct Access Storage 33"/>
          <p:cNvSpPr/>
          <p:nvPr/>
        </p:nvSpPr>
        <p:spPr>
          <a:xfrm flipH="1">
            <a:off x="5120311" y="1594513"/>
            <a:ext cx="3610525" cy="2667000"/>
          </a:xfrm>
          <a:prstGeom prst="flowChartMagneticDrum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nut 35"/>
          <p:cNvSpPr/>
          <p:nvPr/>
        </p:nvSpPr>
        <p:spPr>
          <a:xfrm>
            <a:off x="5493380" y="1746913"/>
            <a:ext cx="685351" cy="2362200"/>
          </a:xfrm>
          <a:prstGeom prst="donut">
            <a:avLst>
              <a:gd name="adj" fmla="val 15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Donut 37"/>
          <p:cNvSpPr/>
          <p:nvPr/>
        </p:nvSpPr>
        <p:spPr>
          <a:xfrm>
            <a:off x="5394924" y="1746913"/>
            <a:ext cx="685351" cy="2362200"/>
          </a:xfrm>
          <a:prstGeom prst="donut">
            <a:avLst>
              <a:gd name="adj" fmla="val 19690"/>
            </a:avLst>
          </a:prstGeom>
          <a:solidFill>
            <a:srgbClr val="FFC00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Donut 38"/>
          <p:cNvSpPr/>
          <p:nvPr/>
        </p:nvSpPr>
        <p:spPr>
          <a:xfrm>
            <a:off x="5622513" y="1899313"/>
            <a:ext cx="591784" cy="2025316"/>
          </a:xfrm>
          <a:prstGeom prst="donut">
            <a:avLst>
              <a:gd name="adj" fmla="val 15901"/>
            </a:avLst>
          </a:prstGeom>
          <a:solidFill>
            <a:srgbClr val="C7EA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Donut 39"/>
          <p:cNvSpPr/>
          <p:nvPr/>
        </p:nvSpPr>
        <p:spPr>
          <a:xfrm>
            <a:off x="5524057" y="1899313"/>
            <a:ext cx="591784" cy="2025316"/>
          </a:xfrm>
          <a:prstGeom prst="donut">
            <a:avLst>
              <a:gd name="adj" fmla="val 19690"/>
            </a:avLst>
          </a:prstGeom>
          <a:solidFill>
            <a:srgbClr val="C9EE12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693650" y="2051713"/>
            <a:ext cx="381000" cy="1676400"/>
          </a:xfrm>
          <a:prstGeom prst="ellipse">
            <a:avLst/>
          </a:prstGeom>
          <a:solidFill>
            <a:srgbClr val="00B05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804170" y="2051713"/>
            <a:ext cx="381000" cy="1676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Direct Access Storage 34"/>
          <p:cNvSpPr/>
          <p:nvPr/>
        </p:nvSpPr>
        <p:spPr>
          <a:xfrm>
            <a:off x="4937853" y="1447800"/>
            <a:ext cx="3945384" cy="2960427"/>
          </a:xfrm>
          <a:prstGeom prst="flowChartMagneticDrum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eft Brace 40"/>
          <p:cNvSpPr/>
          <p:nvPr/>
        </p:nvSpPr>
        <p:spPr>
          <a:xfrm rot="16200000">
            <a:off x="6584905" y="3549441"/>
            <a:ext cx="565753" cy="2514601"/>
          </a:xfrm>
          <a:prstGeom prst="leftBrace">
            <a:avLst>
              <a:gd name="adj1" fmla="val 51219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521083" y="5203714"/>
                <a:ext cx="2708517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𝒍𝒂𝒎𝒊𝒏𝒂𝒓</m:t>
                    </m:r>
                    <m:r>
                      <a:rPr lang="en-US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𝒇𝒍𝒐</m:t>
                    </m:r>
                  </m:oMath>
                </a14:m>
                <a:r>
                  <a:rPr lang="en-US" b="1" i="1" dirty="0">
                    <a:solidFill>
                      <a:schemeClr val="accent2">
                        <a:lumMod val="75000"/>
                      </a:schemeClr>
                    </a:solidFill>
                    <a:latin typeface="Cambria Math" panose="02040503050406030204" pitchFamily="18" charset="0"/>
                  </a:rPr>
                  <a:t>w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𝒑𝒆𝒓𝒊𝒑𝒉𝒆𝒓𝒂𝒍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𝒂𝒓𝒕𝒆𝒓𝒊𝒆𝒔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083" y="5203714"/>
                <a:ext cx="2708517" cy="553998"/>
              </a:xfrm>
              <a:prstGeom prst="rect">
                <a:avLst/>
              </a:prstGeom>
              <a:blipFill rotWithShape="0">
                <a:blip r:embed="rId3"/>
                <a:stretch>
                  <a:fillRect t="-15385" b="-16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447800" y="6096000"/>
                <a:ext cx="66171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𝒉𝒐𝒘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𝒅𝒐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𝒘𝒆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𝒎𝒆𝒂𝒔𝒖𝒓𝒆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𝒗𝒐𝒍𝒖𝒎𝒆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𝒇𝒍𝒐𝒘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𝒑𝒆𝒓𝒊𝒑𝒉𝒆𝒓𝒂𝒍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𝒂𝒓𝒕𝒆𝒓𝒚</m:t>
                      </m:r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6096000"/>
                <a:ext cx="6617196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461" t="-4444" r="-461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012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25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25 -1.85185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04428 -1.85185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04427 -1.85185E-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0.1592 3.7037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1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6 L 0.15555 3.7037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85185E-6 L 0.1 -1.85185E-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0.1 -1.85185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0.129 2.96296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0.12899 2.96296E-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/>
      <p:bldP spid="2" grpId="0" animBg="1"/>
      <p:bldP spid="2" grpId="1" animBg="1"/>
      <p:bldP spid="16" grpId="0" animBg="1"/>
      <p:bldP spid="16" grpId="1" animBg="1"/>
      <p:bldP spid="25" grpId="0" animBg="1"/>
      <p:bldP spid="34" grpId="0" animBg="1"/>
      <p:bldP spid="36" grpId="0" animBg="1"/>
      <p:bldP spid="36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" grpId="0" animBg="1"/>
      <p:bldP spid="4" grpId="1" animBg="1"/>
      <p:bldP spid="20" grpId="0" animBg="1"/>
      <p:bldP spid="20" grpId="1" animBg="1"/>
      <p:bldP spid="35" grpId="0" animBg="1"/>
      <p:bldP spid="41" grpId="0" animBg="1"/>
      <p:bldP spid="42" grpId="0"/>
      <p:bldP spid="4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Straight Arrow Connector 90"/>
          <p:cNvCxnSpPr/>
          <p:nvPr/>
        </p:nvCxnSpPr>
        <p:spPr>
          <a:xfrm>
            <a:off x="5992781" y="4918009"/>
            <a:ext cx="2286000" cy="1736149"/>
          </a:xfrm>
          <a:prstGeom prst="straightConnector1">
            <a:avLst/>
          </a:prstGeom>
          <a:ln w="3175">
            <a:solidFill>
              <a:srgbClr val="385D8A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66"/>
          <p:cNvSpPr/>
          <p:nvPr/>
        </p:nvSpPr>
        <p:spPr>
          <a:xfrm>
            <a:off x="5544839" y="3357229"/>
            <a:ext cx="2822203" cy="1396129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/>
          <p:cNvSpPr/>
          <p:nvPr/>
        </p:nvSpPr>
        <p:spPr>
          <a:xfrm>
            <a:off x="5513224" y="2509760"/>
            <a:ext cx="2640176" cy="2078293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5529032" y="2806711"/>
            <a:ext cx="2640176" cy="1802400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/>
          <p:cNvSpPr/>
          <p:nvPr/>
        </p:nvSpPr>
        <p:spPr>
          <a:xfrm>
            <a:off x="5521869" y="3192577"/>
            <a:ext cx="2880400" cy="1374907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Accounting for Velocity Gradient Broadening </a:t>
            </a:r>
            <a:endParaRPr lang="en-US" sz="2400" dirty="0"/>
          </a:p>
        </p:txBody>
      </p:sp>
      <p:sp>
        <p:nvSpPr>
          <p:cNvPr id="27" name="Freeform 26"/>
          <p:cNvSpPr/>
          <p:nvPr/>
        </p:nvSpPr>
        <p:spPr>
          <a:xfrm>
            <a:off x="1371600" y="1483093"/>
            <a:ext cx="0" cy="347472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 rot="5400000">
            <a:off x="3108960" y="3220453"/>
            <a:ext cx="0" cy="347472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914763" y="5002231"/>
                <a:ext cx="5308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763" y="5002231"/>
                <a:ext cx="530851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10345" r="-10345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16204" y="2989326"/>
                <a:ext cx="89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04" y="2989326"/>
                <a:ext cx="89203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8904" t="-2174" r="-8904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970847" y="1015484"/>
                <a:ext cx="2113784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𝒇𝒍𝒐𝒘</m:t>
                      </m:r>
                      <m:r>
                        <a:rPr lang="en-US" sz="24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𝒂𝒓𝒆𝒂</m:t>
                      </m:r>
                      <m:r>
                        <a:rPr lang="en-US" sz="24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4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0847" y="1015484"/>
                <a:ext cx="2113784" cy="360804"/>
              </a:xfrm>
              <a:prstGeom prst="rect">
                <a:avLst/>
              </a:prstGeom>
              <a:blipFill rotWithShape="0">
                <a:blip r:embed="rId4"/>
                <a:stretch>
                  <a:fillRect l="-5476" t="-1695" r="-2017" b="-40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>
            <a:stCxn id="28" idx="1"/>
          </p:cNvCxnSpPr>
          <p:nvPr/>
        </p:nvCxnSpPr>
        <p:spPr>
          <a:xfrm>
            <a:off x="1371600" y="4957813"/>
            <a:ext cx="2286000" cy="1736149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1709536" y="2133600"/>
            <a:ext cx="2862464" cy="2554804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1709536" y="2008742"/>
            <a:ext cx="3056018" cy="2658905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146753" y="5825887"/>
                <a:ext cx="11255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𝑎𝑚𝑝𝑙𝑖𝑡𝑢𝑑𝑒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753" y="5825887"/>
                <a:ext cx="112556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7027" t="-4444" r="-2703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Freeform 53"/>
          <p:cNvSpPr/>
          <p:nvPr/>
        </p:nvSpPr>
        <p:spPr>
          <a:xfrm>
            <a:off x="5201870" y="1483093"/>
            <a:ext cx="0" cy="347472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rot="5400000">
            <a:off x="6939230" y="3220453"/>
            <a:ext cx="0" cy="3474720"/>
          </a:xfrm>
          <a:custGeom>
            <a:avLst/>
            <a:gdLst>
              <a:gd name="connsiteX0" fmla="*/ 0 w 0"/>
              <a:gd name="connsiteY0" fmla="*/ 0 h 3574473"/>
              <a:gd name="connsiteX1" fmla="*/ 0 w 0"/>
              <a:gd name="connsiteY1" fmla="*/ 3574473 h 3574473"/>
              <a:gd name="connsiteX2" fmla="*/ 0 w 0"/>
              <a:gd name="connsiteY2" fmla="*/ 3479470 h 357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574473">
                <a:moveTo>
                  <a:pt x="0" y="0"/>
                </a:moveTo>
                <a:lnTo>
                  <a:pt x="0" y="3574473"/>
                </a:lnTo>
                <a:lnTo>
                  <a:pt x="0" y="3479470"/>
                </a:ln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45033" y="5002231"/>
                <a:ext cx="5308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033" y="5002231"/>
                <a:ext cx="530851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0227" r="-909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137161" y="2985176"/>
                <a:ext cx="892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161" y="2985176"/>
                <a:ext cx="892039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8904" t="-4444" r="-8904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>
            <a:stCxn id="55" idx="1"/>
          </p:cNvCxnSpPr>
          <p:nvPr/>
        </p:nvCxnSpPr>
        <p:spPr>
          <a:xfrm>
            <a:off x="5201870" y="4957813"/>
            <a:ext cx="2286000" cy="1736149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977023" y="5825887"/>
                <a:ext cx="11255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𝑎𝑚𝑝𝑙𝑖𝑡𝑢𝑑𝑒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023" y="5825887"/>
                <a:ext cx="1125565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7027" t="-4444" r="-2703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Freeform 61"/>
          <p:cNvSpPr/>
          <p:nvPr/>
        </p:nvSpPr>
        <p:spPr>
          <a:xfrm>
            <a:off x="5504579" y="2209800"/>
            <a:ext cx="2862464" cy="2451062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5504579" y="1981200"/>
            <a:ext cx="3056018" cy="2658905"/>
          </a:xfrm>
          <a:custGeom>
            <a:avLst/>
            <a:gdLst>
              <a:gd name="connsiteX0" fmla="*/ 0 w 3004457"/>
              <a:gd name="connsiteY0" fmla="*/ 3257841 h 3400345"/>
              <a:gd name="connsiteX1" fmla="*/ 11875 w 3004457"/>
              <a:gd name="connsiteY1" fmla="*/ 122755 h 3400345"/>
              <a:gd name="connsiteX2" fmla="*/ 71252 w 3004457"/>
              <a:gd name="connsiteY2" fmla="*/ 669020 h 3400345"/>
              <a:gd name="connsiteX3" fmla="*/ 142504 w 3004457"/>
              <a:gd name="connsiteY3" fmla="*/ 989654 h 3400345"/>
              <a:gd name="connsiteX4" fmla="*/ 380010 w 3004457"/>
              <a:gd name="connsiteY4" fmla="*/ 1286537 h 3400345"/>
              <a:gd name="connsiteX5" fmla="*/ 819397 w 3004457"/>
              <a:gd name="connsiteY5" fmla="*/ 1464667 h 3400345"/>
              <a:gd name="connsiteX6" fmla="*/ 914400 w 3004457"/>
              <a:gd name="connsiteY6" fmla="*/ 1690298 h 3400345"/>
              <a:gd name="connsiteX7" fmla="*/ 1021278 w 3004457"/>
              <a:gd name="connsiteY7" fmla="*/ 2034683 h 3400345"/>
              <a:gd name="connsiteX8" fmla="*/ 1151906 w 3004457"/>
              <a:gd name="connsiteY8" fmla="*/ 3127213 h 3400345"/>
              <a:gd name="connsiteX9" fmla="*/ 1235034 w 3004457"/>
              <a:gd name="connsiteY9" fmla="*/ 2984709 h 3400345"/>
              <a:gd name="connsiteX10" fmla="*/ 1389413 w 3004457"/>
              <a:gd name="connsiteY10" fmla="*/ 2592823 h 3400345"/>
              <a:gd name="connsiteX11" fmla="*/ 1460665 w 3004457"/>
              <a:gd name="connsiteY11" fmla="*/ 2723451 h 3400345"/>
              <a:gd name="connsiteX12" fmla="*/ 1626919 w 3004457"/>
              <a:gd name="connsiteY12" fmla="*/ 2842205 h 3400345"/>
              <a:gd name="connsiteX13" fmla="*/ 1971304 w 3004457"/>
              <a:gd name="connsiteY13" fmla="*/ 3044085 h 3400345"/>
              <a:gd name="connsiteX14" fmla="*/ 3004457 w 3004457"/>
              <a:gd name="connsiteY14" fmla="*/ 3400345 h 340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4457" h="3400345">
                <a:moveTo>
                  <a:pt x="0" y="3257841"/>
                </a:moveTo>
                <a:cubicBezTo>
                  <a:pt x="0" y="1906033"/>
                  <a:pt x="0" y="554225"/>
                  <a:pt x="11875" y="122755"/>
                </a:cubicBezTo>
                <a:cubicBezTo>
                  <a:pt x="23750" y="-308715"/>
                  <a:pt x="49481" y="524537"/>
                  <a:pt x="71252" y="669020"/>
                </a:cubicBezTo>
                <a:cubicBezTo>
                  <a:pt x="93023" y="813503"/>
                  <a:pt x="91044" y="886735"/>
                  <a:pt x="142504" y="989654"/>
                </a:cubicBezTo>
                <a:cubicBezTo>
                  <a:pt x="193964" y="1092573"/>
                  <a:pt x="267195" y="1207368"/>
                  <a:pt x="380010" y="1286537"/>
                </a:cubicBezTo>
                <a:cubicBezTo>
                  <a:pt x="492825" y="1365706"/>
                  <a:pt x="730332" y="1397373"/>
                  <a:pt x="819397" y="1464667"/>
                </a:cubicBezTo>
                <a:cubicBezTo>
                  <a:pt x="908462" y="1531961"/>
                  <a:pt x="880753" y="1595295"/>
                  <a:pt x="914400" y="1690298"/>
                </a:cubicBezTo>
                <a:cubicBezTo>
                  <a:pt x="948047" y="1785301"/>
                  <a:pt x="981694" y="1795197"/>
                  <a:pt x="1021278" y="2034683"/>
                </a:cubicBezTo>
                <a:cubicBezTo>
                  <a:pt x="1060862" y="2274169"/>
                  <a:pt x="1116280" y="2968875"/>
                  <a:pt x="1151906" y="3127213"/>
                </a:cubicBezTo>
                <a:cubicBezTo>
                  <a:pt x="1187532" y="3285551"/>
                  <a:pt x="1195450" y="3073774"/>
                  <a:pt x="1235034" y="2984709"/>
                </a:cubicBezTo>
                <a:cubicBezTo>
                  <a:pt x="1274618" y="2895644"/>
                  <a:pt x="1351808" y="2636366"/>
                  <a:pt x="1389413" y="2592823"/>
                </a:cubicBezTo>
                <a:cubicBezTo>
                  <a:pt x="1427018" y="2549280"/>
                  <a:pt x="1421081" y="2681887"/>
                  <a:pt x="1460665" y="2723451"/>
                </a:cubicBezTo>
                <a:cubicBezTo>
                  <a:pt x="1500249" y="2765015"/>
                  <a:pt x="1541812" y="2788766"/>
                  <a:pt x="1626919" y="2842205"/>
                </a:cubicBezTo>
                <a:cubicBezTo>
                  <a:pt x="1712026" y="2895644"/>
                  <a:pt x="1741714" y="2951062"/>
                  <a:pt x="1971304" y="3044085"/>
                </a:cubicBezTo>
                <a:cubicBezTo>
                  <a:pt x="2200894" y="3137108"/>
                  <a:pt x="2602675" y="3268726"/>
                  <a:pt x="3004457" y="3400345"/>
                </a:cubicBezTo>
              </a:path>
            </a:pathLst>
          </a:cu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18078" y="1600200"/>
            <a:ext cx="154240" cy="3336856"/>
          </a:xfrm>
          <a:prstGeom prst="rect">
            <a:avLst/>
          </a:prstGeom>
          <a:solidFill>
            <a:srgbClr val="4F81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2185662" y="2933562"/>
            <a:ext cx="1430345" cy="883382"/>
          </a:xfrm>
          <a:custGeom>
            <a:avLst/>
            <a:gdLst>
              <a:gd name="connsiteX0" fmla="*/ 0 w 1512090"/>
              <a:gd name="connsiteY0" fmla="*/ 0 h 1073712"/>
              <a:gd name="connsiteX1" fmla="*/ 1491916 w 1512090"/>
              <a:gd name="connsiteY1" fmla="*/ 1034715 h 1073712"/>
              <a:gd name="connsiteX2" fmla="*/ 806116 w 1512090"/>
              <a:gd name="connsiteY2" fmla="*/ 806115 h 1073712"/>
              <a:gd name="connsiteX3" fmla="*/ 0 w 1512090"/>
              <a:gd name="connsiteY3" fmla="*/ 336884 h 1073712"/>
              <a:gd name="connsiteX0" fmla="*/ 0 w 1570610"/>
              <a:gd name="connsiteY0" fmla="*/ 0 h 928857"/>
              <a:gd name="connsiteX1" fmla="*/ 1552074 w 1570610"/>
              <a:gd name="connsiteY1" fmla="*/ 854241 h 928857"/>
              <a:gd name="connsiteX2" fmla="*/ 806116 w 1570610"/>
              <a:gd name="connsiteY2" fmla="*/ 806115 h 928857"/>
              <a:gd name="connsiteX3" fmla="*/ 0 w 1570610"/>
              <a:gd name="connsiteY3" fmla="*/ 336884 h 928857"/>
              <a:gd name="connsiteX0" fmla="*/ 0 w 1570610"/>
              <a:gd name="connsiteY0" fmla="*/ 0 h 898025"/>
              <a:gd name="connsiteX1" fmla="*/ 1552074 w 1570610"/>
              <a:gd name="connsiteY1" fmla="*/ 854241 h 898025"/>
              <a:gd name="connsiteX2" fmla="*/ 806116 w 1570610"/>
              <a:gd name="connsiteY2" fmla="*/ 709862 h 898025"/>
              <a:gd name="connsiteX3" fmla="*/ 0 w 1570610"/>
              <a:gd name="connsiteY3" fmla="*/ 336884 h 898025"/>
              <a:gd name="connsiteX0" fmla="*/ 0 w 1570610"/>
              <a:gd name="connsiteY0" fmla="*/ 0 h 885725"/>
              <a:gd name="connsiteX1" fmla="*/ 1552074 w 1570610"/>
              <a:gd name="connsiteY1" fmla="*/ 854241 h 885725"/>
              <a:gd name="connsiteX2" fmla="*/ 806116 w 1570610"/>
              <a:gd name="connsiteY2" fmla="*/ 649704 h 885725"/>
              <a:gd name="connsiteX3" fmla="*/ 0 w 1570610"/>
              <a:gd name="connsiteY3" fmla="*/ 336884 h 885725"/>
              <a:gd name="connsiteX0" fmla="*/ 0 w 1570610"/>
              <a:gd name="connsiteY0" fmla="*/ 0 h 885725"/>
              <a:gd name="connsiteX1" fmla="*/ 1552074 w 1570610"/>
              <a:gd name="connsiteY1" fmla="*/ 854241 h 885725"/>
              <a:gd name="connsiteX2" fmla="*/ 806116 w 1570610"/>
              <a:gd name="connsiteY2" fmla="*/ 649704 h 885725"/>
              <a:gd name="connsiteX3" fmla="*/ 38836 w 1570610"/>
              <a:gd name="connsiteY3" fmla="*/ 347475 h 885725"/>
              <a:gd name="connsiteX0" fmla="*/ 0 w 1570610"/>
              <a:gd name="connsiteY0" fmla="*/ 0 h 880184"/>
              <a:gd name="connsiteX1" fmla="*/ 1552074 w 1570610"/>
              <a:gd name="connsiteY1" fmla="*/ 854241 h 880184"/>
              <a:gd name="connsiteX2" fmla="*/ 806116 w 1570610"/>
              <a:gd name="connsiteY2" fmla="*/ 614399 h 880184"/>
              <a:gd name="connsiteX3" fmla="*/ 38836 w 1570610"/>
              <a:gd name="connsiteY3" fmla="*/ 347475 h 880184"/>
              <a:gd name="connsiteX0" fmla="*/ 0 w 1454148"/>
              <a:gd name="connsiteY0" fmla="*/ 0 h 823142"/>
              <a:gd name="connsiteX1" fmla="*/ 1432037 w 1454148"/>
              <a:gd name="connsiteY1" fmla="*/ 790692 h 823142"/>
              <a:gd name="connsiteX2" fmla="*/ 806116 w 1454148"/>
              <a:gd name="connsiteY2" fmla="*/ 614399 h 823142"/>
              <a:gd name="connsiteX3" fmla="*/ 38836 w 1454148"/>
              <a:gd name="connsiteY3" fmla="*/ 347475 h 823142"/>
              <a:gd name="connsiteX0" fmla="*/ 0 w 1430345"/>
              <a:gd name="connsiteY0" fmla="*/ 0 h 880184"/>
              <a:gd name="connsiteX1" fmla="*/ 1407323 w 1430345"/>
              <a:gd name="connsiteY1" fmla="*/ 854241 h 880184"/>
              <a:gd name="connsiteX2" fmla="*/ 806116 w 1430345"/>
              <a:gd name="connsiteY2" fmla="*/ 614399 h 880184"/>
              <a:gd name="connsiteX3" fmla="*/ 38836 w 1430345"/>
              <a:gd name="connsiteY3" fmla="*/ 347475 h 880184"/>
              <a:gd name="connsiteX0" fmla="*/ 0 w 1430345"/>
              <a:gd name="connsiteY0" fmla="*/ 0 h 883382"/>
              <a:gd name="connsiteX1" fmla="*/ 1407323 w 1430345"/>
              <a:gd name="connsiteY1" fmla="*/ 854241 h 883382"/>
              <a:gd name="connsiteX2" fmla="*/ 806116 w 1430345"/>
              <a:gd name="connsiteY2" fmla="*/ 635582 h 883382"/>
              <a:gd name="connsiteX3" fmla="*/ 38836 w 1430345"/>
              <a:gd name="connsiteY3" fmla="*/ 347475 h 88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0345" h="883382">
                <a:moveTo>
                  <a:pt x="0" y="0"/>
                </a:moveTo>
                <a:cubicBezTo>
                  <a:pt x="678781" y="450181"/>
                  <a:pt x="1272970" y="748311"/>
                  <a:pt x="1407323" y="854241"/>
                </a:cubicBezTo>
                <a:cubicBezTo>
                  <a:pt x="1541676" y="960171"/>
                  <a:pt x="1054769" y="751887"/>
                  <a:pt x="806116" y="635582"/>
                </a:cubicBezTo>
                <a:cubicBezTo>
                  <a:pt x="557463" y="519277"/>
                  <a:pt x="317567" y="523938"/>
                  <a:pt x="38836" y="347475"/>
                </a:cubicBezTo>
              </a:path>
            </a:pathLst>
          </a:custGeom>
          <a:solidFill>
            <a:srgbClr val="DBEEF4">
              <a:alpha val="69804"/>
            </a:srgbClr>
          </a:solidFill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5932305" y="1600200"/>
            <a:ext cx="154240" cy="3336856"/>
          </a:xfrm>
          <a:prstGeom prst="rect">
            <a:avLst/>
          </a:prstGeom>
          <a:solidFill>
            <a:srgbClr val="4F81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015788" y="3032419"/>
            <a:ext cx="711092" cy="932381"/>
          </a:xfrm>
          <a:custGeom>
            <a:avLst/>
            <a:gdLst>
              <a:gd name="connsiteX0" fmla="*/ 0 w 1163304"/>
              <a:gd name="connsiteY0" fmla="*/ 0 h 880864"/>
              <a:gd name="connsiteX1" fmla="*/ 1034716 w 1163304"/>
              <a:gd name="connsiteY1" fmla="*/ 673769 h 880864"/>
              <a:gd name="connsiteX2" fmla="*/ 1034716 w 1163304"/>
              <a:gd name="connsiteY2" fmla="*/ 878305 h 880864"/>
              <a:gd name="connsiteX3" fmla="*/ 12032 w 1163304"/>
              <a:gd name="connsiteY3" fmla="*/ 770021 h 880864"/>
              <a:gd name="connsiteX0" fmla="*/ 0 w 1194059"/>
              <a:gd name="connsiteY0" fmla="*/ 0 h 880864"/>
              <a:gd name="connsiteX1" fmla="*/ 1089532 w 1194059"/>
              <a:gd name="connsiteY1" fmla="*/ 447218 h 880864"/>
              <a:gd name="connsiteX2" fmla="*/ 1034716 w 1194059"/>
              <a:gd name="connsiteY2" fmla="*/ 878305 h 880864"/>
              <a:gd name="connsiteX3" fmla="*/ 12032 w 1194059"/>
              <a:gd name="connsiteY3" fmla="*/ 770021 h 880864"/>
              <a:gd name="connsiteX0" fmla="*/ 0 w 1156788"/>
              <a:gd name="connsiteY0" fmla="*/ 0 h 1002236"/>
              <a:gd name="connsiteX1" fmla="*/ 1089532 w 1156788"/>
              <a:gd name="connsiteY1" fmla="*/ 447218 h 1002236"/>
              <a:gd name="connsiteX2" fmla="*/ 933920 w 1156788"/>
              <a:gd name="connsiteY2" fmla="*/ 1001255 h 1002236"/>
              <a:gd name="connsiteX3" fmla="*/ 12032 w 1156788"/>
              <a:gd name="connsiteY3" fmla="*/ 770021 h 1002236"/>
              <a:gd name="connsiteX0" fmla="*/ 0 w 1049514"/>
              <a:gd name="connsiteY0" fmla="*/ 0 h 1002236"/>
              <a:gd name="connsiteX1" fmla="*/ 919439 w 1049514"/>
              <a:gd name="connsiteY1" fmla="*/ 454450 h 1002236"/>
              <a:gd name="connsiteX2" fmla="*/ 933920 w 1049514"/>
              <a:gd name="connsiteY2" fmla="*/ 1001255 h 1002236"/>
              <a:gd name="connsiteX3" fmla="*/ 12032 w 1049514"/>
              <a:gd name="connsiteY3" fmla="*/ 770021 h 1002236"/>
              <a:gd name="connsiteX0" fmla="*/ 0 w 1017787"/>
              <a:gd name="connsiteY0" fmla="*/ 0 h 1002236"/>
              <a:gd name="connsiteX1" fmla="*/ 831243 w 1017787"/>
              <a:gd name="connsiteY1" fmla="*/ 418289 h 1002236"/>
              <a:gd name="connsiteX2" fmla="*/ 933920 w 1017787"/>
              <a:gd name="connsiteY2" fmla="*/ 1001255 h 1002236"/>
              <a:gd name="connsiteX3" fmla="*/ 12032 w 1017787"/>
              <a:gd name="connsiteY3" fmla="*/ 770021 h 1002236"/>
              <a:gd name="connsiteX0" fmla="*/ 0 w 924010"/>
              <a:gd name="connsiteY0" fmla="*/ 0 h 1002236"/>
              <a:gd name="connsiteX1" fmla="*/ 831243 w 924010"/>
              <a:gd name="connsiteY1" fmla="*/ 418289 h 1002236"/>
              <a:gd name="connsiteX2" fmla="*/ 789027 w 924010"/>
              <a:gd name="connsiteY2" fmla="*/ 1001255 h 1002236"/>
              <a:gd name="connsiteX3" fmla="*/ 12032 w 924010"/>
              <a:gd name="connsiteY3" fmla="*/ 770021 h 1002236"/>
              <a:gd name="connsiteX0" fmla="*/ 0 w 924010"/>
              <a:gd name="connsiteY0" fmla="*/ 0 h 1004664"/>
              <a:gd name="connsiteX1" fmla="*/ 831243 w 924010"/>
              <a:gd name="connsiteY1" fmla="*/ 418289 h 1004664"/>
              <a:gd name="connsiteX2" fmla="*/ 789027 w 924010"/>
              <a:gd name="connsiteY2" fmla="*/ 1001255 h 1004664"/>
              <a:gd name="connsiteX3" fmla="*/ 12032 w 924010"/>
              <a:gd name="connsiteY3" fmla="*/ 912715 h 1004664"/>
              <a:gd name="connsiteX0" fmla="*/ 0 w 880879"/>
              <a:gd name="connsiteY0" fmla="*/ 0 h 1004664"/>
              <a:gd name="connsiteX1" fmla="*/ 732844 w 880879"/>
              <a:gd name="connsiteY1" fmla="*/ 436126 h 1004664"/>
              <a:gd name="connsiteX2" fmla="*/ 789027 w 880879"/>
              <a:gd name="connsiteY2" fmla="*/ 1001255 h 1004664"/>
              <a:gd name="connsiteX3" fmla="*/ 12032 w 880879"/>
              <a:gd name="connsiteY3" fmla="*/ 912715 h 1004664"/>
              <a:gd name="connsiteX0" fmla="*/ 0 w 773749"/>
              <a:gd name="connsiteY0" fmla="*/ 0 h 988192"/>
              <a:gd name="connsiteX1" fmla="*/ 732844 w 773749"/>
              <a:gd name="connsiteY1" fmla="*/ 436126 h 988192"/>
              <a:gd name="connsiteX2" fmla="*/ 576691 w 773749"/>
              <a:gd name="connsiteY2" fmla="*/ 983418 h 988192"/>
              <a:gd name="connsiteX3" fmla="*/ 12032 w 773749"/>
              <a:gd name="connsiteY3" fmla="*/ 912715 h 988192"/>
              <a:gd name="connsiteX0" fmla="*/ 0 w 751791"/>
              <a:gd name="connsiteY0" fmla="*/ 0 h 1052568"/>
              <a:gd name="connsiteX1" fmla="*/ 732844 w 751791"/>
              <a:gd name="connsiteY1" fmla="*/ 436126 h 1052568"/>
              <a:gd name="connsiteX2" fmla="*/ 465308 w 751791"/>
              <a:gd name="connsiteY2" fmla="*/ 1050719 h 1052568"/>
              <a:gd name="connsiteX3" fmla="*/ 12032 w 751791"/>
              <a:gd name="connsiteY3" fmla="*/ 912715 h 1052568"/>
              <a:gd name="connsiteX0" fmla="*/ 0 w 760209"/>
              <a:gd name="connsiteY0" fmla="*/ 0 h 988192"/>
              <a:gd name="connsiteX1" fmla="*/ 732844 w 760209"/>
              <a:gd name="connsiteY1" fmla="*/ 436126 h 988192"/>
              <a:gd name="connsiteX2" fmla="*/ 518068 w 760209"/>
              <a:gd name="connsiteY2" fmla="*/ 983418 h 988192"/>
              <a:gd name="connsiteX3" fmla="*/ 12032 w 760209"/>
              <a:gd name="connsiteY3" fmla="*/ 912715 h 988192"/>
              <a:gd name="connsiteX0" fmla="*/ 0 w 656472"/>
              <a:gd name="connsiteY0" fmla="*/ 0 h 988192"/>
              <a:gd name="connsiteX1" fmla="*/ 598012 w 656472"/>
              <a:gd name="connsiteY1" fmla="*/ 328445 h 988192"/>
              <a:gd name="connsiteX2" fmla="*/ 518068 w 656472"/>
              <a:gd name="connsiteY2" fmla="*/ 983418 h 988192"/>
              <a:gd name="connsiteX3" fmla="*/ 12032 w 656472"/>
              <a:gd name="connsiteY3" fmla="*/ 912715 h 98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472" h="988192">
                <a:moveTo>
                  <a:pt x="0" y="0"/>
                </a:moveTo>
                <a:cubicBezTo>
                  <a:pt x="431131" y="263692"/>
                  <a:pt x="511667" y="164542"/>
                  <a:pt x="598012" y="328445"/>
                </a:cubicBezTo>
                <a:cubicBezTo>
                  <a:pt x="684357" y="492348"/>
                  <a:pt x="688515" y="967376"/>
                  <a:pt x="518068" y="983418"/>
                </a:cubicBezTo>
                <a:cubicBezTo>
                  <a:pt x="347621" y="999460"/>
                  <a:pt x="438150" y="974878"/>
                  <a:pt x="12032" y="912715"/>
                </a:cubicBezTo>
              </a:path>
            </a:pathLst>
          </a:custGeom>
          <a:solidFill>
            <a:srgbClr val="DBEEF4">
              <a:alpha val="69020"/>
            </a:srgbClr>
          </a:solidFill>
          <a:ln>
            <a:solidFill>
              <a:srgbClr val="385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564984" y="3295666"/>
            <a:ext cx="59586" cy="615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stCxn id="18" idx="1"/>
          </p:cNvCxnSpPr>
          <p:nvPr/>
        </p:nvCxnSpPr>
        <p:spPr>
          <a:xfrm flipH="1" flipV="1">
            <a:off x="2206477" y="3121933"/>
            <a:ext cx="367233" cy="182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 flipV="1">
            <a:off x="1386574" y="3124199"/>
            <a:ext cx="804930" cy="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6333650" y="3589814"/>
            <a:ext cx="59586" cy="615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73"/>
          <p:cNvCxnSpPr/>
          <p:nvPr/>
        </p:nvCxnSpPr>
        <p:spPr>
          <a:xfrm flipH="1" flipV="1">
            <a:off x="6033658" y="3539568"/>
            <a:ext cx="297032" cy="815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H="1">
            <a:off x="5178862" y="3539568"/>
            <a:ext cx="8139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050570" y="2317077"/>
                <a:ext cx="545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𝑃𝑙𝑢𝑔</m:t>
                      </m:r>
                    </m:oMath>
                  </m:oMathPara>
                </a14:m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570" y="2317077"/>
                <a:ext cx="545790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14444" t="-2174" r="-14444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6799864" y="2302904"/>
                <a:ext cx="9476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𝐿𝑎𝑚𝑖𝑛𝑎𝑟</m:t>
                      </m:r>
                    </m:oMath>
                  </m:oMathPara>
                </a14:m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864" y="2302904"/>
                <a:ext cx="94763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5769" r="-5128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/>
          <p:nvPr/>
        </p:nvCxnSpPr>
        <p:spPr>
          <a:xfrm>
            <a:off x="2206804" y="4937056"/>
            <a:ext cx="2286000" cy="1736149"/>
          </a:xfrm>
          <a:prstGeom prst="straightConnector1">
            <a:avLst/>
          </a:prstGeom>
          <a:ln w="3175">
            <a:solidFill>
              <a:srgbClr val="385D8A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110170" y="1039092"/>
                <a:ext cx="81111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𝒎𝒆𝒂𝒏</m:t>
                      </m:r>
                    </m:oMath>
                  </m:oMathPara>
                </a14:m>
                <a:endParaRPr lang="en-US" sz="2400" b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170" y="1039092"/>
                <a:ext cx="811119" cy="360804"/>
              </a:xfrm>
              <a:prstGeom prst="rect">
                <a:avLst/>
              </a:prstGeom>
              <a:blipFill>
                <a:blip r:embed="rId11"/>
                <a:stretch>
                  <a:fillRect l="-9774" r="-3008" b="-15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507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4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9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0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3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5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6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9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1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2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5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7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27" grpId="0" animBg="1"/>
      <p:bldP spid="28" grpId="0" animBg="1"/>
      <p:bldP spid="29" grpId="0"/>
      <p:bldP spid="37" grpId="0"/>
      <p:bldP spid="46" grpId="0"/>
      <p:bldP spid="51" grpId="0" animBg="1"/>
      <p:bldP spid="51" grpId="1" animBg="1"/>
      <p:bldP spid="52" grpId="0" animBg="1"/>
      <p:bldP spid="52" grpId="1" animBg="1"/>
      <p:bldP spid="53" grpId="0"/>
      <p:bldP spid="54" grpId="0" animBg="1"/>
      <p:bldP spid="55" grpId="0" animBg="1"/>
      <p:bldP spid="56" grpId="0"/>
      <p:bldP spid="57" grpId="0"/>
      <p:bldP spid="61" grpId="0"/>
      <p:bldP spid="62" grpId="0" animBg="1"/>
      <p:bldP spid="62" grpId="1" animBg="1"/>
      <p:bldP spid="63" grpId="0" animBg="1"/>
      <p:bldP spid="63" grpId="1" animBg="1"/>
      <p:bldP spid="12" grpId="0" animBg="1"/>
      <p:bldP spid="15" grpId="0" animBg="1"/>
      <p:bldP spid="68" grpId="0" animBg="1"/>
      <p:bldP spid="17" grpId="0" animBg="1"/>
      <p:bldP spid="18" grpId="0" animBg="1"/>
      <p:bldP spid="73" grpId="0" animBg="1"/>
      <p:bldP spid="82" grpId="0"/>
      <p:bldP spid="83" grpId="0"/>
      <p:bldP spid="3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Oval 166"/>
          <p:cNvSpPr/>
          <p:nvPr/>
        </p:nvSpPr>
        <p:spPr>
          <a:xfrm>
            <a:off x="605153" y="2585113"/>
            <a:ext cx="1095926" cy="2667000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723742" y="2585113"/>
            <a:ext cx="973095" cy="2667000"/>
          </a:xfrm>
          <a:prstGeom prst="ellipse">
            <a:avLst/>
          </a:prstGeom>
          <a:solidFill>
            <a:srgbClr val="00B050">
              <a:alpha val="27843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Donut 168"/>
          <p:cNvSpPr/>
          <p:nvPr/>
        </p:nvSpPr>
        <p:spPr>
          <a:xfrm>
            <a:off x="5216044" y="2591499"/>
            <a:ext cx="1191481" cy="2667000"/>
          </a:xfrm>
          <a:prstGeom prst="donut">
            <a:avLst>
              <a:gd name="adj" fmla="val 15901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Donut 169"/>
          <p:cNvSpPr/>
          <p:nvPr/>
        </p:nvSpPr>
        <p:spPr>
          <a:xfrm>
            <a:off x="5092647" y="2591499"/>
            <a:ext cx="1191481" cy="2667000"/>
          </a:xfrm>
          <a:prstGeom prst="donut">
            <a:avLst>
              <a:gd name="adj" fmla="val 19690"/>
            </a:avLst>
          </a:prstGeom>
          <a:solidFill>
            <a:srgbClr val="FF5050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1" name="Donut 170"/>
          <p:cNvSpPr/>
          <p:nvPr/>
        </p:nvSpPr>
        <p:spPr>
          <a:xfrm>
            <a:off x="5504224" y="2743899"/>
            <a:ext cx="685351" cy="2362200"/>
          </a:xfrm>
          <a:prstGeom prst="donut">
            <a:avLst>
              <a:gd name="adj" fmla="val 15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2" name="Donut 171"/>
          <p:cNvSpPr/>
          <p:nvPr/>
        </p:nvSpPr>
        <p:spPr>
          <a:xfrm>
            <a:off x="5405768" y="2743899"/>
            <a:ext cx="685351" cy="2362200"/>
          </a:xfrm>
          <a:prstGeom prst="donut">
            <a:avLst>
              <a:gd name="adj" fmla="val 19690"/>
            </a:avLst>
          </a:prstGeom>
          <a:solidFill>
            <a:srgbClr val="FFC00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3" name="Donut 172"/>
          <p:cNvSpPr/>
          <p:nvPr/>
        </p:nvSpPr>
        <p:spPr>
          <a:xfrm>
            <a:off x="5633357" y="2896299"/>
            <a:ext cx="591784" cy="2025316"/>
          </a:xfrm>
          <a:prstGeom prst="donut">
            <a:avLst>
              <a:gd name="adj" fmla="val 15901"/>
            </a:avLst>
          </a:prstGeom>
          <a:solidFill>
            <a:srgbClr val="C7EA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4" name="Donut 173"/>
          <p:cNvSpPr/>
          <p:nvPr/>
        </p:nvSpPr>
        <p:spPr>
          <a:xfrm>
            <a:off x="5534901" y="2896299"/>
            <a:ext cx="591784" cy="2025316"/>
          </a:xfrm>
          <a:prstGeom prst="donut">
            <a:avLst>
              <a:gd name="adj" fmla="val 19690"/>
            </a:avLst>
          </a:prstGeom>
          <a:solidFill>
            <a:srgbClr val="C9EE12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5704494" y="3048699"/>
            <a:ext cx="381000" cy="1676400"/>
          </a:xfrm>
          <a:prstGeom prst="ellipse">
            <a:avLst/>
          </a:prstGeom>
          <a:solidFill>
            <a:srgbClr val="00B05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5815014" y="3048699"/>
            <a:ext cx="381000" cy="1676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Uniform </a:t>
            </a:r>
            <a:r>
              <a:rPr lang="en-US" sz="3400" b="1" dirty="0" err="1">
                <a:solidFill>
                  <a:schemeClr val="accent6">
                    <a:lumMod val="75000"/>
                  </a:schemeClr>
                </a:solidFill>
              </a:rPr>
              <a:t>Insonation</a:t>
            </a:r>
            <a:endParaRPr lang="en-US" sz="3600" dirty="0"/>
          </a:p>
        </p:txBody>
      </p:sp>
      <p:sp>
        <p:nvSpPr>
          <p:cNvPr id="38" name="Flowchart: Direct Access Storage 37"/>
          <p:cNvSpPr/>
          <p:nvPr/>
        </p:nvSpPr>
        <p:spPr>
          <a:xfrm flipH="1">
            <a:off x="529158" y="2585113"/>
            <a:ext cx="3610525" cy="2667000"/>
          </a:xfrm>
          <a:prstGeom prst="flowChartMagneticDrum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09600" y="2585113"/>
            <a:ext cx="1095926" cy="2667000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28189" y="2585113"/>
            <a:ext cx="973095" cy="2667000"/>
          </a:xfrm>
          <a:prstGeom prst="ellipse">
            <a:avLst/>
          </a:prstGeom>
          <a:solidFill>
            <a:srgbClr val="00B050">
              <a:alpha val="27843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nut 40"/>
          <p:cNvSpPr/>
          <p:nvPr/>
        </p:nvSpPr>
        <p:spPr>
          <a:xfrm>
            <a:off x="5205200" y="2585113"/>
            <a:ext cx="1191481" cy="2667000"/>
          </a:xfrm>
          <a:prstGeom prst="donut">
            <a:avLst>
              <a:gd name="adj" fmla="val 15901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Donut 41"/>
          <p:cNvSpPr/>
          <p:nvPr/>
        </p:nvSpPr>
        <p:spPr>
          <a:xfrm>
            <a:off x="5081803" y="2585113"/>
            <a:ext cx="1191481" cy="2667000"/>
          </a:xfrm>
          <a:prstGeom prst="donut">
            <a:avLst>
              <a:gd name="adj" fmla="val 19690"/>
            </a:avLst>
          </a:prstGeom>
          <a:solidFill>
            <a:srgbClr val="FF5050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lowchart: Direct Access Storage 42"/>
          <p:cNvSpPr/>
          <p:nvPr/>
        </p:nvSpPr>
        <p:spPr>
          <a:xfrm>
            <a:off x="346700" y="2438400"/>
            <a:ext cx="3945384" cy="2960427"/>
          </a:xfrm>
          <a:prstGeom prst="flowChartMagneticDrum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owchart: Direct Access Storage 43"/>
          <p:cNvSpPr/>
          <p:nvPr/>
        </p:nvSpPr>
        <p:spPr>
          <a:xfrm flipH="1">
            <a:off x="5120311" y="2585113"/>
            <a:ext cx="3610525" cy="2667000"/>
          </a:xfrm>
          <a:prstGeom prst="flowChartMagneticDrum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nut 44"/>
          <p:cNvSpPr/>
          <p:nvPr/>
        </p:nvSpPr>
        <p:spPr>
          <a:xfrm>
            <a:off x="5493380" y="2737513"/>
            <a:ext cx="685351" cy="2362200"/>
          </a:xfrm>
          <a:prstGeom prst="donut">
            <a:avLst>
              <a:gd name="adj" fmla="val 15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Donut 46"/>
          <p:cNvSpPr/>
          <p:nvPr/>
        </p:nvSpPr>
        <p:spPr>
          <a:xfrm>
            <a:off x="5394924" y="2737513"/>
            <a:ext cx="685351" cy="2362200"/>
          </a:xfrm>
          <a:prstGeom prst="donut">
            <a:avLst>
              <a:gd name="adj" fmla="val 19690"/>
            </a:avLst>
          </a:prstGeom>
          <a:solidFill>
            <a:srgbClr val="FFC00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Donut 47"/>
          <p:cNvSpPr/>
          <p:nvPr/>
        </p:nvSpPr>
        <p:spPr>
          <a:xfrm>
            <a:off x="5622513" y="2889913"/>
            <a:ext cx="591784" cy="2025316"/>
          </a:xfrm>
          <a:prstGeom prst="donut">
            <a:avLst>
              <a:gd name="adj" fmla="val 15901"/>
            </a:avLst>
          </a:prstGeom>
          <a:solidFill>
            <a:srgbClr val="C7EA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Donut 48"/>
          <p:cNvSpPr/>
          <p:nvPr/>
        </p:nvSpPr>
        <p:spPr>
          <a:xfrm>
            <a:off x="5524057" y="2889913"/>
            <a:ext cx="591784" cy="2025316"/>
          </a:xfrm>
          <a:prstGeom prst="donut">
            <a:avLst>
              <a:gd name="adj" fmla="val 19690"/>
            </a:avLst>
          </a:prstGeom>
          <a:solidFill>
            <a:srgbClr val="C9EE12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5693650" y="3042313"/>
            <a:ext cx="381000" cy="1676400"/>
          </a:xfrm>
          <a:prstGeom prst="ellipse">
            <a:avLst/>
          </a:prstGeom>
          <a:solidFill>
            <a:srgbClr val="00B05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5804170" y="3042313"/>
            <a:ext cx="381000" cy="1676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Direct Access Storage 59"/>
          <p:cNvSpPr/>
          <p:nvPr/>
        </p:nvSpPr>
        <p:spPr>
          <a:xfrm>
            <a:off x="4937853" y="2438400"/>
            <a:ext cx="3945384" cy="2960427"/>
          </a:xfrm>
          <a:prstGeom prst="flowChartMagneticDrum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 rot="1707528">
            <a:off x="3662599" y="1707335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 rot="1707528">
            <a:off x="3555765" y="190393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 rot="1707528">
            <a:off x="3445625" y="211832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 rot="1707528">
            <a:off x="3390985" y="222053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 rot="1707528">
            <a:off x="3495093" y="201560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 rot="1707528">
            <a:off x="8209715" y="1707336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 rot="1707528">
            <a:off x="8102881" y="1903932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 rot="1707528">
            <a:off x="7992741" y="211832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 rot="1707528">
            <a:off x="7938101" y="222053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 rot="1707528">
            <a:off x="8042209" y="201561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5017245" y="1042888"/>
                <a:ext cx="21148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𝑃𝑊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𝐷𝑜𝑝𝑝𝑙𝑒𝑟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𝑠𝑦𝑠𝑡𝑒𝑚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245" y="1042888"/>
                <a:ext cx="2114810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2017" t="-2174" r="-3170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Freeform 87"/>
          <p:cNvSpPr/>
          <p:nvPr/>
        </p:nvSpPr>
        <p:spPr>
          <a:xfrm rot="16510689" flipH="1" flipV="1">
            <a:off x="4316470" y="1303725"/>
            <a:ext cx="572223" cy="527053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/>
          <p:cNvSpPr/>
          <p:nvPr/>
        </p:nvSpPr>
        <p:spPr>
          <a:xfrm rot="5089311" flipV="1">
            <a:off x="7301689" y="1199657"/>
            <a:ext cx="572223" cy="527053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 rot="1707528">
            <a:off x="2509231" y="1600018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 rot="1707528">
            <a:off x="2413474" y="181150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 rot="1707528">
            <a:off x="2358405" y="191819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 rot="1707528">
            <a:off x="2303336" y="202489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 rot="1707528">
            <a:off x="2248265" y="213259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 rot="1707528">
            <a:off x="2193625" y="223480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 rot="1707528">
            <a:off x="2138552" y="234149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 rot="1707528">
            <a:off x="2083486" y="245117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 rot="1707528">
            <a:off x="2028412" y="255140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 rot="1707528">
            <a:off x="1973553" y="264807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 rot="1707528">
            <a:off x="1918484" y="275476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 rot="1707528">
            <a:off x="1863415" y="286145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 rot="1707528">
            <a:off x="1806648" y="296489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 rot="1707528">
            <a:off x="1745747" y="307137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 rot="1707528">
            <a:off x="1696115" y="318016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 rot="1707528">
            <a:off x="1634793" y="328896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 rot="1707528">
            <a:off x="1584236" y="339151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 rot="1707528">
            <a:off x="1526243" y="348359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 rot="1707528">
            <a:off x="1476264" y="359468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 rot="1707528">
            <a:off x="1412198" y="3700102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 rot="1707528">
            <a:off x="1353452" y="381120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 rot="1707528">
            <a:off x="1309911" y="390730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 rot="1707528">
            <a:off x="2578255" y="1566971"/>
            <a:ext cx="475356" cy="127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1561906" y="980451"/>
                <a:ext cx="12184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𝐶𝑊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𝑠𝑦𝑠𝑡𝑒𝑚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906" y="980451"/>
                <a:ext cx="1218474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4000" r="-6000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Freeform 116"/>
          <p:cNvSpPr/>
          <p:nvPr/>
        </p:nvSpPr>
        <p:spPr>
          <a:xfrm>
            <a:off x="2138662" y="1271925"/>
            <a:ext cx="330740" cy="252919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 rot="1707528">
            <a:off x="1258928" y="4014725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 rot="1707528">
            <a:off x="1198172" y="411981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 rot="1707528">
            <a:off x="1148441" y="422463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 rot="1707528">
            <a:off x="1089453" y="432586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 rot="1707528">
            <a:off x="1033824" y="442610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 rot="1707528">
            <a:off x="978132" y="454100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 rot="1707528">
            <a:off x="918940" y="4639575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 rot="1707528">
            <a:off x="869338" y="474864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 rot="1707528">
            <a:off x="819735" y="4853372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 rot="1707528">
            <a:off x="753459" y="4960585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 rot="1707528">
            <a:off x="707545" y="506008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 rot="1707528">
            <a:off x="7033925" y="1581153"/>
            <a:ext cx="475356" cy="127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 rot="1707528">
            <a:off x="6938168" y="179264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 rot="1707528">
            <a:off x="6883099" y="189933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 rot="1707528">
            <a:off x="6828030" y="2006025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 rot="1707528">
            <a:off x="6772959" y="211372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 rot="1707528">
            <a:off x="6718319" y="2215938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 rot="1707528">
            <a:off x="6663246" y="232262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 rot="1707528">
            <a:off x="6608180" y="243230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 rot="1707528">
            <a:off x="6553106" y="2532542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 rot="1707528">
            <a:off x="6498247" y="262920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 rot="1707528">
            <a:off x="6443178" y="273590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 rot="1707528">
            <a:off x="6388109" y="284259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 rot="1707528">
            <a:off x="6333038" y="295029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1707528">
            <a:off x="6278398" y="305250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1707528">
            <a:off x="6223325" y="315919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 rot="1707528">
            <a:off x="6168259" y="326887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 rot="1707528">
            <a:off x="6113185" y="336911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 rot="1707528">
            <a:off x="6058121" y="347681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 rot="1707528">
            <a:off x="6003481" y="357902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 rot="1707528">
            <a:off x="5948408" y="368571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 rot="1707528">
            <a:off x="5893342" y="3795394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 rot="1707528">
            <a:off x="5838268" y="3895627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 rot="1707528">
            <a:off x="7102949" y="1548106"/>
            <a:ext cx="475356" cy="127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 rot="1707528">
            <a:off x="5783622" y="399586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 rot="1707528">
            <a:off x="5727355" y="410604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 rot="1707528">
            <a:off x="5673135" y="420577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/>
          <p:nvPr/>
        </p:nvSpPr>
        <p:spPr>
          <a:xfrm rot="1707528">
            <a:off x="5623033" y="4318789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/>
          <p:cNvSpPr/>
          <p:nvPr/>
        </p:nvSpPr>
        <p:spPr>
          <a:xfrm rot="1707528">
            <a:off x="5564069" y="4422786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 rot="1707528">
            <a:off x="5509204" y="452197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ectangle 159"/>
          <p:cNvSpPr/>
          <p:nvPr/>
        </p:nvSpPr>
        <p:spPr>
          <a:xfrm rot="1707528">
            <a:off x="5453285" y="4631612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/>
          <p:cNvSpPr/>
          <p:nvPr/>
        </p:nvSpPr>
        <p:spPr>
          <a:xfrm rot="1707528">
            <a:off x="5400072" y="474968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/>
              <p:cNvSpPr txBox="1"/>
              <p:nvPr/>
            </p:nvSpPr>
            <p:spPr>
              <a:xfrm>
                <a:off x="6115841" y="896765"/>
                <a:ext cx="12184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𝐶𝑊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𝑠𝑦𝑠𝑡𝑒𝑚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5" name="TextBox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841" y="896765"/>
                <a:ext cx="1218474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4000" r="-6000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6" name="Freeform 165"/>
          <p:cNvSpPr/>
          <p:nvPr/>
        </p:nvSpPr>
        <p:spPr>
          <a:xfrm>
            <a:off x="6692597" y="1188239"/>
            <a:ext cx="330740" cy="252919"/>
          </a:xfrm>
          <a:custGeom>
            <a:avLst/>
            <a:gdLst>
              <a:gd name="connsiteX0" fmla="*/ 0 w 330740"/>
              <a:gd name="connsiteY0" fmla="*/ 0 h 252919"/>
              <a:gd name="connsiteX1" fmla="*/ 97276 w 330740"/>
              <a:gd name="connsiteY1" fmla="*/ 175098 h 252919"/>
              <a:gd name="connsiteX2" fmla="*/ 243191 w 330740"/>
              <a:gd name="connsiteY2" fmla="*/ 77821 h 252919"/>
              <a:gd name="connsiteX3" fmla="*/ 330740 w 330740"/>
              <a:gd name="connsiteY3" fmla="*/ 252919 h 25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740" h="252919">
                <a:moveTo>
                  <a:pt x="0" y="0"/>
                </a:moveTo>
                <a:cubicBezTo>
                  <a:pt x="28372" y="81064"/>
                  <a:pt x="56744" y="162128"/>
                  <a:pt x="97276" y="175098"/>
                </a:cubicBezTo>
                <a:cubicBezTo>
                  <a:pt x="137808" y="188068"/>
                  <a:pt x="204280" y="64851"/>
                  <a:pt x="243191" y="77821"/>
                </a:cubicBezTo>
                <a:cubicBezTo>
                  <a:pt x="282102" y="90791"/>
                  <a:pt x="306421" y="171855"/>
                  <a:pt x="330740" y="252919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/>
          <p:cNvSpPr/>
          <p:nvPr/>
        </p:nvSpPr>
        <p:spPr>
          <a:xfrm rot="1707528">
            <a:off x="5337169" y="4856110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/>
          <p:cNvSpPr/>
          <p:nvPr/>
        </p:nvSpPr>
        <p:spPr>
          <a:xfrm rot="1707528">
            <a:off x="5279626" y="4970221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/>
          <p:cNvSpPr/>
          <p:nvPr/>
        </p:nvSpPr>
        <p:spPr>
          <a:xfrm rot="1707528">
            <a:off x="5226683" y="5067733"/>
            <a:ext cx="47535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427513" y="5695128"/>
                <a:ext cx="813620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𝑰𝑭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𝑒𝑛𝑡𝑖𝑟𝑒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𝑣𝑜𝑙𝑢𝑚𝑒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𝑏𝑙𝑜𝑜𝑑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𝑒𝑥𝑝𝑜𝑠𝑒𝑑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𝑢𝑛𝑖𝑓𝑜𝑟𝑚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𝑢𝑙𝑡𝑟𝑎𝑠𝑜𝑢𝑛𝑑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𝑏𝑒𝑎𝑚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i="1" dirty="0">
                  <a:solidFill>
                    <a:schemeClr val="accent2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𝑨𝑵𝑫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Ɵ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𝑏𝑒𝑡𝑤𝑒𝑒𝑛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𝑏𝑒𝑎𝑚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𝑓𝑙𝑜𝑤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𝑑𝑖𝑟𝑒𝑐𝑡𝑖𝑜𝑛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𝑐𝑜𝑛𝑠𝑡𝑎𝑛𝑡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𝑜𝑣𝑒𝑟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𝑒𝑛𝑡𝑖𝑟𝑒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𝑣𝑜𝑙𝑢𝑚𝑒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i="1" dirty="0">
                  <a:solidFill>
                    <a:schemeClr val="accent2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𝑻𝑯𝑬𝑵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𝑚𝑒𝑎𝑛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𝐷𝑜𝑝𝑝𝑙𝑒𝑟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𝑓𝑟𝑒𝑞𝑢𝑒𝑛𝑐𝑦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𝑐𝑜𝑟𝑟𝑒𝑠𝑝𝑜𝑛𝑑𝑠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𝑚𝑒𝑎𝑛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𝑓𝑙𝑜𝑤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𝑣𝑒𝑙𝑜𝑐𝑖𝑡𝑦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𝑣𝑒𝑠𝑠𝑒𝑙</m:t>
                      </m:r>
                    </m:oMath>
                  </m:oMathPara>
                </a14:m>
                <a:endParaRPr lang="en-US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13" y="5695128"/>
                <a:ext cx="8136202" cy="738664"/>
              </a:xfrm>
              <a:prstGeom prst="rect">
                <a:avLst/>
              </a:prstGeom>
              <a:blipFill rotWithShape="0">
                <a:blip r:embed="rId5"/>
                <a:stretch>
                  <a:fillRect l="-225" r="-75" b="-10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54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25 -1.85185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25 -1.85185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479 0.23866 L -0.09479 0.23866 L -0.09479 0.23866 " pathEditMode="relative" ptsTypes="AAAA">
                                      <p:cBhvr>
                                        <p:cTn id="4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479 0.23866 L -0.09479 0.23866 L -0.09479 0.23866 " pathEditMode="relative" ptsTypes="AAAA">
                                      <p:cBhvr>
                                        <p:cTn id="4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479 0.23866 L -0.09479 0.23866 L -0.09479 0.23866 " pathEditMode="relative" ptsTypes="AAAA">
                                      <p:cBhvr>
                                        <p:cTn id="5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479 0.23866 L -0.09479 0.23866 L -0.09479 0.23866 " pathEditMode="relative" ptsTypes="AAAA">
                                      <p:cBhvr>
                                        <p:cTn id="5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04428 -1.85185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04427 -1.85185E-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0.1592 3.7037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1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6 L 0.15555 3.7037E-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85185E-6 L 0.1 -1.85185E-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0.1 -1.85185E-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0.129 2.96296E-6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12899 -1.48148E-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-0.09479 0.23865 L -0.09479 0.23889 L -0.09479 0.23865 " pathEditMode="relative" rAng="0" ptsTypes="AAAA">
                                      <p:cBhvr>
                                        <p:cTn id="11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0" y="11944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09479 0.23865 L -0.09479 0.23889 L -0.09479 0.23865 " pathEditMode="relative" rAng="0" ptsTypes="AAAA">
                                      <p:cBhvr>
                                        <p:cTn id="12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0" y="1194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0.09479 0.23866 L -0.09479 0.23889 L -0.09479 0.23866 " pathEditMode="relative" rAng="0" ptsTypes="AAAA">
                                      <p:cBhvr>
                                        <p:cTn id="12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0" y="11944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22222E-6 L -0.09479 0.23866 L -0.09479 0.23889 L -0.09479 0.23866 " pathEditMode="relative" rAng="0" ptsTypes="AAAA">
                                      <p:cBhvr>
                                        <p:cTn id="12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0" y="1194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500"/>
                            </p:stCondLst>
                            <p:childTnLst>
                              <p:par>
                                <p:cTn id="29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000"/>
                            </p:stCondLst>
                            <p:childTnLst>
                              <p:par>
                                <p:cTn id="305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25 3.7037E-6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0.25 3.7037E-6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500"/>
                            </p:stCondLst>
                            <p:childTnLst>
                              <p:par>
                                <p:cTn id="3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0.04427 -2.22222E-6 " pathEditMode="relative" rAng="0" ptsTypes="AA">
                                      <p:cBhvr>
                                        <p:cTn id="446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0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0.04427 -2.22222E-6 " pathEditMode="relative" rAng="0" ptsTypes="AA">
                                      <p:cBhvr>
                                        <p:cTn id="448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0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33333E-6 L 0.1592 3.33333E-6 " pathEditMode="relative" rAng="0" ptsTypes="AA">
                                      <p:cBhvr>
                                        <p:cTn id="450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1" y="0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15556 3.33333E-6 " pathEditMode="relative" rAng="0" ptsTypes="AA">
                                      <p:cBhvr>
                                        <p:cTn id="452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0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1 -2.22222E-6 " pathEditMode="relative" rAng="0" ptsTypes="AA">
                                      <p:cBhvr>
                                        <p:cTn id="460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0.1 -2.22222E-6 " pathEditMode="relative" rAng="0" ptsTypes="AA">
                                      <p:cBhvr>
                                        <p:cTn id="462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12899 2.59259E-6 " pathEditMode="relative" rAng="0" ptsTypes="AA">
                                      <p:cBhvr>
                                        <p:cTn id="470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0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59259E-6 L 0.129 2.59259E-6 " pathEditMode="relative" rAng="0" ptsTypes="AA">
                                      <p:cBhvr>
                                        <p:cTn id="472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38" grpId="0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4" grpId="0" animBg="1"/>
      <p:bldP spid="45" grpId="0" animBg="1"/>
      <p:bldP spid="45" grpId="1" animBg="1"/>
      <p:bldP spid="45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9" grpId="0" animBg="1"/>
      <p:bldP spid="59" grpId="1" animBg="1"/>
      <p:bldP spid="59" grpId="2" animBg="1"/>
      <p:bldP spid="60" grpId="0" animBg="1"/>
      <p:bldP spid="69" grpId="0" animBg="1"/>
      <p:bldP spid="69" grpId="1" animBg="1"/>
      <p:bldP spid="70" grpId="0" animBg="1"/>
      <p:bldP spid="70" grpId="1" animBg="1"/>
      <p:bldP spid="70" grpId="2" animBg="1"/>
      <p:bldP spid="72" grpId="0" animBg="1"/>
      <p:bldP spid="72" grpId="1" animBg="1"/>
      <p:bldP spid="72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9" grpId="0" animBg="1"/>
      <p:bldP spid="79" grpId="1" animBg="1"/>
      <p:bldP spid="81" grpId="0" animBg="1"/>
      <p:bldP spid="81" grpId="1" animBg="1"/>
      <p:bldP spid="81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/>
      <p:bldP spid="87" grpId="1"/>
      <p:bldP spid="88" grpId="0" animBg="1"/>
      <p:bldP spid="88" grpId="1" animBg="1"/>
      <p:bldP spid="90" grpId="0" animBg="1"/>
      <p:bldP spid="90" grpId="1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/>
      <p:bldP spid="117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5" grpId="0"/>
      <p:bldP spid="166" grpId="0" animBg="1"/>
      <p:bldP spid="162" grpId="0" animBg="1"/>
      <p:bldP spid="163" grpId="0" animBg="1"/>
      <p:bldP spid="164" grpId="0" animBg="1"/>
      <p:bldP spid="1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681" y="2514600"/>
            <a:ext cx="8654637" cy="1470025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Area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31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090853" y="1159773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126006" y="13121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26006" y="14645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126006" y="16169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26006" y="1819524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26006" y="1971924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26006" y="2108790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126006" y="2300134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126006" y="2501410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26006" y="26837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26006" y="283543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126006" y="2969036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126006" y="3140973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126006" y="32933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126006" y="3435508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126006" y="3569111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126006" y="3741048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126006" y="3912498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126006" y="405463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126006" y="4188236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126006" y="4360173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296883" y="3217174"/>
            <a:ext cx="54864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11444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8396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9920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687283" y="3217174"/>
            <a:ext cx="54864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1906483" y="3217174"/>
            <a:ext cx="54864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17540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14492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16016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516083" y="3217174"/>
            <a:ext cx="54864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23636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20588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22112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3125683" y="3217174"/>
            <a:ext cx="54864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29732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26684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28208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3735283" y="3217174"/>
            <a:ext cx="54864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35828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32780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34304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4344883" y="3217174"/>
            <a:ext cx="54864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41924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38876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40400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77683" y="3217174"/>
            <a:ext cx="54864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-74717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-379517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-227117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-531917" y="3217174"/>
            <a:ext cx="548640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5348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2300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382483" y="3217174"/>
            <a:ext cx="548640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697463" y="3012538"/>
                <a:ext cx="440826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40%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7463" y="3012538"/>
                <a:ext cx="440826" cy="240579"/>
              </a:xfrm>
              <a:prstGeom prst="rect">
                <a:avLst/>
              </a:prstGeom>
              <a:blipFill rotWithShape="0">
                <a:blip r:embed="rId2"/>
                <a:stretch>
                  <a:fillRect l="-10959" r="-10959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3655746" y="6340633"/>
                <a:ext cx="2072811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𝑣𝑒𝑠𝑠𝑒𝑙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𝑑𝑖𝑎𝑚𝑒𝑡𝑒𝑟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746" y="6340633"/>
                <a:ext cx="2072811" cy="240579"/>
              </a:xfrm>
              <a:prstGeom prst="rect">
                <a:avLst/>
              </a:prstGeom>
              <a:blipFill rotWithShape="0">
                <a:blip r:embed="rId3"/>
                <a:stretch>
                  <a:fillRect l="-2353" r="-3235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/>
          <p:cNvSpPr/>
          <p:nvPr/>
        </p:nvSpPr>
        <p:spPr>
          <a:xfrm>
            <a:off x="5217184" y="609600"/>
            <a:ext cx="116816" cy="5212080"/>
          </a:xfrm>
          <a:prstGeom prst="rect">
            <a:avLst/>
          </a:prstGeom>
          <a:solidFill>
            <a:srgbClr val="FF0000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1681492" y="2353987"/>
                <a:ext cx="440826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0%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1492" y="2353987"/>
                <a:ext cx="440826" cy="240579"/>
              </a:xfrm>
              <a:prstGeom prst="rect">
                <a:avLst/>
              </a:prstGeom>
              <a:blipFill rotWithShape="0">
                <a:blip r:embed="rId4"/>
                <a:stretch>
                  <a:fillRect l="-12500" r="-11111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659736" y="1698036"/>
                <a:ext cx="440826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0%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9736" y="1698036"/>
                <a:ext cx="440826" cy="240579"/>
              </a:xfrm>
              <a:prstGeom prst="rect">
                <a:avLst/>
              </a:prstGeom>
              <a:blipFill rotWithShape="0">
                <a:blip r:embed="rId5"/>
                <a:stretch>
                  <a:fillRect l="-10959" r="-1095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1644674" y="1007567"/>
                <a:ext cx="440826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0%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674" y="1007567"/>
                <a:ext cx="440826" cy="240579"/>
              </a:xfrm>
              <a:prstGeom prst="rect">
                <a:avLst/>
              </a:prstGeom>
              <a:blipFill rotWithShape="0">
                <a:blip r:embed="rId6"/>
                <a:stretch>
                  <a:fillRect l="-12500" r="-11111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Connector 88"/>
          <p:cNvCxnSpPr/>
          <p:nvPr/>
        </p:nvCxnSpPr>
        <p:spPr>
          <a:xfrm>
            <a:off x="2090853" y="550173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2126006" y="7025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2126006" y="8549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2126006" y="10073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2168753" y="4969773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2203906" y="45125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2203906" y="46649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2203906" y="48173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2126006" y="5579373"/>
            <a:ext cx="5044440" cy="0"/>
          </a:xfrm>
          <a:prstGeom prst="line">
            <a:avLst/>
          </a:prstGeom>
          <a:ln w="19050"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2161159" y="51221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2161159" y="52745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2161159" y="5426973"/>
            <a:ext cx="5044440" cy="0"/>
          </a:xfrm>
          <a:prstGeom prst="line">
            <a:avLst/>
          </a:prstGeom>
          <a:ln>
            <a:solidFill>
              <a:srgbClr val="0066FF">
                <a:alpha val="1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1659736" y="405427"/>
                <a:ext cx="440826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0%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9736" y="405427"/>
                <a:ext cx="440826" cy="240579"/>
              </a:xfrm>
              <a:prstGeom prst="rect">
                <a:avLst/>
              </a:prstGeom>
              <a:blipFill rotWithShape="0">
                <a:blip r:embed="rId7"/>
                <a:stretch>
                  <a:fillRect l="-10959" r="-1095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1691636" y="3620019"/>
                <a:ext cx="440826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0%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36" y="3620019"/>
                <a:ext cx="440826" cy="240579"/>
              </a:xfrm>
              <a:prstGeom prst="rect">
                <a:avLst/>
              </a:prstGeom>
              <a:blipFill rotWithShape="0">
                <a:blip r:embed="rId8"/>
                <a:stretch>
                  <a:fillRect l="-10959" r="-1095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1699687" y="4230785"/>
                <a:ext cx="440826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0%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9687" y="4230785"/>
                <a:ext cx="440826" cy="240579"/>
              </a:xfrm>
              <a:prstGeom prst="rect">
                <a:avLst/>
              </a:prstGeom>
              <a:blipFill rotWithShape="0">
                <a:blip r:embed="rId9"/>
                <a:stretch>
                  <a:fillRect l="-12500" r="-11111" b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1691308" y="4821508"/>
                <a:ext cx="440826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0%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308" y="4821508"/>
                <a:ext cx="440826" cy="240579"/>
              </a:xfrm>
              <a:prstGeom prst="rect">
                <a:avLst/>
              </a:prstGeom>
              <a:blipFill rotWithShape="0">
                <a:blip r:embed="rId10"/>
                <a:stretch>
                  <a:fillRect l="-10959" r="-1095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1921579" y="5453592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579" y="5453592"/>
                <a:ext cx="144270" cy="240579"/>
              </a:xfrm>
              <a:prstGeom prst="rect">
                <a:avLst/>
              </a:prstGeom>
              <a:blipFill rotWithShape="0">
                <a:blip r:embed="rId11"/>
                <a:stretch>
                  <a:fillRect l="-37500" r="-33333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2134601" y="5978357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601" y="5978357"/>
                <a:ext cx="144270" cy="240579"/>
              </a:xfrm>
              <a:prstGeom prst="rect">
                <a:avLst/>
              </a:prstGeom>
              <a:blipFill rotWithShape="0">
                <a:blip r:embed="rId12"/>
                <a:stretch>
                  <a:fillRect l="-37500" r="-33333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2748748" y="5978357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748" y="5978357"/>
                <a:ext cx="144270" cy="240579"/>
              </a:xfrm>
              <a:prstGeom prst="rect">
                <a:avLst/>
              </a:prstGeom>
              <a:blipFill rotWithShape="0">
                <a:blip r:embed="rId13"/>
                <a:stretch>
                  <a:fillRect l="-41667" r="-29167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3362895" y="5984293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895" y="5984293"/>
                <a:ext cx="144270" cy="240579"/>
              </a:xfrm>
              <a:prstGeom prst="rect">
                <a:avLst/>
              </a:prstGeom>
              <a:blipFill rotWithShape="0">
                <a:blip r:embed="rId14"/>
                <a:stretch>
                  <a:fillRect l="-43478" r="-34783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3965330" y="5978357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330" y="5978357"/>
                <a:ext cx="144270" cy="240579"/>
              </a:xfrm>
              <a:prstGeom prst="rect">
                <a:avLst/>
              </a:prstGeom>
              <a:blipFill rotWithShape="0">
                <a:blip r:embed="rId15"/>
                <a:stretch>
                  <a:fillRect l="-37500" r="-33333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4576855" y="5982100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855" y="5982100"/>
                <a:ext cx="144270" cy="240579"/>
              </a:xfrm>
              <a:prstGeom prst="rect">
                <a:avLst/>
              </a:prstGeom>
              <a:blipFill rotWithShape="0">
                <a:blip r:embed="rId16"/>
                <a:stretch>
                  <a:fillRect l="-43478" r="-3913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5179290" y="5975476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290" y="5975476"/>
                <a:ext cx="144270" cy="240579"/>
              </a:xfrm>
              <a:prstGeom prst="rect">
                <a:avLst/>
              </a:prstGeom>
              <a:blipFill rotWithShape="0">
                <a:blip r:embed="rId17"/>
                <a:stretch>
                  <a:fillRect l="-43478" r="-3478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5804300" y="5973720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300" y="5973720"/>
                <a:ext cx="144270" cy="240579"/>
              </a:xfrm>
              <a:prstGeom prst="rect">
                <a:avLst/>
              </a:prstGeom>
              <a:blipFill rotWithShape="0">
                <a:blip r:embed="rId18"/>
                <a:stretch>
                  <a:fillRect l="-37500" r="-33333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7187878" y="3654519"/>
                <a:ext cx="933461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𝒎𝒎</m:t>
                      </m:r>
                    </m:oMath>
                  </m:oMathPara>
                </a14:m>
                <a:endParaRPr lang="en-US" sz="1600" b="1" baseline="30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7878" y="3654519"/>
                <a:ext cx="933461" cy="240579"/>
              </a:xfrm>
              <a:prstGeom prst="rect">
                <a:avLst/>
              </a:prstGeom>
              <a:blipFill rotWithShape="0">
                <a:blip r:embed="rId19"/>
                <a:stretch>
                  <a:fillRect l="-4575" r="-392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/>
              <p:cNvSpPr txBox="1"/>
              <p:nvPr/>
            </p:nvSpPr>
            <p:spPr>
              <a:xfrm>
                <a:off x="7427197" y="3020683"/>
                <a:ext cx="1443665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𝑑𝑖𝑎𝑚𝑒𝑡𝑒𝑟</m:t>
                      </m:r>
                      <m:r>
                        <a:rPr lang="en-US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𝑒𝑟𝑟𝑜𝑟</m:t>
                      </m:r>
                    </m:oMath>
                  </m:oMathPara>
                </a14:m>
                <a:endParaRPr lang="en-US" sz="1600" baseline="30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197" y="3020683"/>
                <a:ext cx="1443665" cy="240579"/>
              </a:xfrm>
              <a:prstGeom prst="rect">
                <a:avLst/>
              </a:prstGeom>
              <a:blipFill rotWithShape="0">
                <a:blip r:embed="rId20"/>
                <a:stretch>
                  <a:fillRect l="-3376" r="-1688"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495578" y="3003910"/>
                <a:ext cx="1028422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𝑓𝑙𝑜𝑤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𝑒𝑟𝑟𝑜𝑟</m:t>
                      </m:r>
                    </m:oMath>
                  </m:oMathPara>
                </a14:m>
                <a:endParaRPr lang="en-US" sz="16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78" y="3003910"/>
                <a:ext cx="1028422" cy="240579"/>
              </a:xfrm>
              <a:prstGeom prst="rect">
                <a:avLst/>
              </a:prstGeom>
              <a:blipFill rotWithShape="0">
                <a:blip r:embed="rId21"/>
                <a:stretch>
                  <a:fillRect l="-7101" r="-2959" b="-3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0" name="Oval 129"/>
          <p:cNvSpPr/>
          <p:nvPr/>
        </p:nvSpPr>
        <p:spPr>
          <a:xfrm>
            <a:off x="5224300" y="4628573"/>
            <a:ext cx="114578" cy="117783"/>
          </a:xfrm>
          <a:prstGeom prst="ellipse">
            <a:avLst/>
          </a:prstGeom>
          <a:solidFill>
            <a:srgbClr val="DCE6F2">
              <a:alpha val="41176"/>
            </a:srgb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5224110" y="2890647"/>
            <a:ext cx="114578" cy="117783"/>
          </a:xfrm>
          <a:prstGeom prst="ellipse">
            <a:avLst/>
          </a:prstGeom>
          <a:solidFill>
            <a:srgbClr val="DCE6F2">
              <a:alpha val="41176"/>
            </a:srgb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6398486" y="5962971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8486" y="5962971"/>
                <a:ext cx="144270" cy="240579"/>
              </a:xfrm>
              <a:prstGeom prst="rect">
                <a:avLst/>
              </a:prstGeom>
              <a:blipFill rotWithShape="0">
                <a:blip r:embed="rId22"/>
                <a:stretch>
                  <a:fillRect l="-43478" r="-3478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7015637" y="5957635"/>
                <a:ext cx="144270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1600" baseline="30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637" y="5957635"/>
                <a:ext cx="144270" cy="240579"/>
              </a:xfrm>
              <a:prstGeom prst="rect">
                <a:avLst/>
              </a:prstGeom>
              <a:blipFill rotWithShape="0">
                <a:blip r:embed="rId23"/>
                <a:stretch>
                  <a:fillRect l="-41667" r="-291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eform 1"/>
          <p:cNvSpPr/>
          <p:nvPr/>
        </p:nvSpPr>
        <p:spPr>
          <a:xfrm>
            <a:off x="3221665" y="542260"/>
            <a:ext cx="3838354" cy="3221666"/>
          </a:xfrm>
          <a:custGeom>
            <a:avLst/>
            <a:gdLst>
              <a:gd name="connsiteX0" fmla="*/ 0 w 3838354"/>
              <a:gd name="connsiteY0" fmla="*/ 0 h 3221666"/>
              <a:gd name="connsiteX1" fmla="*/ 1392865 w 3838354"/>
              <a:gd name="connsiteY1" fmla="*/ 1956391 h 3221666"/>
              <a:gd name="connsiteX2" fmla="*/ 3838354 w 3838354"/>
              <a:gd name="connsiteY2" fmla="*/ 3221666 h 3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38354" h="3221666">
                <a:moveTo>
                  <a:pt x="0" y="0"/>
                </a:moveTo>
                <a:cubicBezTo>
                  <a:pt x="376570" y="709723"/>
                  <a:pt x="753140" y="1419447"/>
                  <a:pt x="1392865" y="1956391"/>
                </a:cubicBezTo>
                <a:cubicBezTo>
                  <a:pt x="2032590" y="2493335"/>
                  <a:pt x="2935472" y="2857500"/>
                  <a:pt x="3838354" y="3221666"/>
                </a:cubicBezTo>
              </a:path>
            </a:pathLst>
          </a:cu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2828260" y="2817628"/>
            <a:ext cx="4253024" cy="2115879"/>
          </a:xfrm>
          <a:custGeom>
            <a:avLst/>
            <a:gdLst>
              <a:gd name="connsiteX0" fmla="*/ 0 w 4253024"/>
              <a:gd name="connsiteY0" fmla="*/ 0 h 2115879"/>
              <a:gd name="connsiteX1" fmla="*/ 1796903 w 4253024"/>
              <a:gd name="connsiteY1" fmla="*/ 1626781 h 2115879"/>
              <a:gd name="connsiteX2" fmla="*/ 4253024 w 4253024"/>
              <a:gd name="connsiteY2" fmla="*/ 2115879 h 2115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3024" h="2115879">
                <a:moveTo>
                  <a:pt x="0" y="0"/>
                </a:moveTo>
                <a:cubicBezTo>
                  <a:pt x="544033" y="637067"/>
                  <a:pt x="1088066" y="1274135"/>
                  <a:pt x="1796903" y="1626781"/>
                </a:cubicBezTo>
                <a:cubicBezTo>
                  <a:pt x="2505740" y="1979427"/>
                  <a:pt x="3379382" y="2047653"/>
                  <a:pt x="4253024" y="2115879"/>
                </a:cubicBezTo>
              </a:path>
            </a:pathLst>
          </a:cu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2817628" y="3891516"/>
            <a:ext cx="4231758" cy="1392865"/>
          </a:xfrm>
          <a:custGeom>
            <a:avLst/>
            <a:gdLst>
              <a:gd name="connsiteX0" fmla="*/ 0 w 4231758"/>
              <a:gd name="connsiteY0" fmla="*/ 0 h 1392865"/>
              <a:gd name="connsiteX1" fmla="*/ 1839432 w 4231758"/>
              <a:gd name="connsiteY1" fmla="*/ 999461 h 1392865"/>
              <a:gd name="connsiteX2" fmla="*/ 4231758 w 4231758"/>
              <a:gd name="connsiteY2" fmla="*/ 1392865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1758" h="1392865">
                <a:moveTo>
                  <a:pt x="0" y="0"/>
                </a:moveTo>
                <a:cubicBezTo>
                  <a:pt x="567069" y="383658"/>
                  <a:pt x="1134139" y="767317"/>
                  <a:pt x="1839432" y="999461"/>
                </a:cubicBezTo>
                <a:cubicBezTo>
                  <a:pt x="2544725" y="1231605"/>
                  <a:pt x="3388241" y="1312235"/>
                  <a:pt x="4231758" y="1392865"/>
                </a:cubicBezTo>
              </a:path>
            </a:pathLst>
          </a:cu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2817628" y="829340"/>
            <a:ext cx="4253023" cy="3519376"/>
          </a:xfrm>
          <a:custGeom>
            <a:avLst/>
            <a:gdLst>
              <a:gd name="connsiteX0" fmla="*/ 0 w 4253023"/>
              <a:gd name="connsiteY0" fmla="*/ 0 h 3519376"/>
              <a:gd name="connsiteX1" fmla="*/ 1212112 w 4253023"/>
              <a:gd name="connsiteY1" fmla="*/ 2020186 h 3519376"/>
              <a:gd name="connsiteX2" fmla="*/ 2445488 w 4253023"/>
              <a:gd name="connsiteY2" fmla="*/ 2892055 h 3519376"/>
              <a:gd name="connsiteX3" fmla="*/ 3700130 w 4253023"/>
              <a:gd name="connsiteY3" fmla="*/ 3349255 h 3519376"/>
              <a:gd name="connsiteX4" fmla="*/ 4253023 w 4253023"/>
              <a:gd name="connsiteY4" fmla="*/ 3519376 h 3519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3023" h="3519376">
                <a:moveTo>
                  <a:pt x="0" y="0"/>
                </a:moveTo>
                <a:cubicBezTo>
                  <a:pt x="402265" y="769088"/>
                  <a:pt x="804531" y="1538177"/>
                  <a:pt x="1212112" y="2020186"/>
                </a:cubicBezTo>
                <a:cubicBezTo>
                  <a:pt x="1619693" y="2502195"/>
                  <a:pt x="2030818" y="2670544"/>
                  <a:pt x="2445488" y="2892055"/>
                </a:cubicBezTo>
                <a:cubicBezTo>
                  <a:pt x="2860158" y="3113566"/>
                  <a:pt x="3398874" y="3244702"/>
                  <a:pt x="3700130" y="3349255"/>
                </a:cubicBezTo>
                <a:cubicBezTo>
                  <a:pt x="4001386" y="3453808"/>
                  <a:pt x="4127204" y="3486592"/>
                  <a:pt x="4253023" y="3519376"/>
                </a:cubicBezTo>
              </a:path>
            </a:pathLst>
          </a:cu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7142008" y="4237561"/>
                <a:ext cx="933461" cy="2405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𝒎𝒎</m:t>
                      </m:r>
                    </m:oMath>
                  </m:oMathPara>
                </a14:m>
                <a:endParaRPr lang="en-US" sz="1600" b="1" baseline="30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008" y="4237561"/>
                <a:ext cx="933461" cy="240579"/>
              </a:xfrm>
              <a:prstGeom prst="rect">
                <a:avLst/>
              </a:prstGeom>
              <a:blipFill rotWithShape="0">
                <a:blip r:embed="rId24"/>
                <a:stretch>
                  <a:fillRect l="-5229" r="-326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7145227" y="4801480"/>
                <a:ext cx="92865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US" sz="1600" b="1" dirty="0">
                    <a:solidFill>
                      <a:srgbClr val="0070C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𝒎𝒎</m:t>
                    </m:r>
                  </m:oMath>
                </a14:m>
                <a:endParaRPr lang="en-US" sz="1600" b="1" baseline="30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27" y="4801480"/>
                <a:ext cx="928652" cy="246221"/>
              </a:xfrm>
              <a:prstGeom prst="rect">
                <a:avLst/>
              </a:prstGeom>
              <a:blipFill rotWithShape="0">
                <a:blip r:embed="rId25"/>
                <a:stretch>
                  <a:fillRect l="-6579" t="-27500" r="-526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7148327" y="5163066"/>
                <a:ext cx="92865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US" sz="1600" b="1" dirty="0">
                    <a:solidFill>
                      <a:srgbClr val="0070C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𝒎𝒎</m:t>
                    </m:r>
                  </m:oMath>
                </a14:m>
                <a:endParaRPr lang="en-US" sz="1600" b="1" baseline="30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8327" y="5163066"/>
                <a:ext cx="928652" cy="246221"/>
              </a:xfrm>
              <a:prstGeom prst="rect">
                <a:avLst/>
              </a:prstGeom>
              <a:blipFill rotWithShape="0">
                <a:blip r:embed="rId26"/>
                <a:stretch>
                  <a:fillRect l="-7237" t="-27500" r="-4605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280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3" grpId="0"/>
      <p:bldP spid="75" grpId="0" animBg="1"/>
      <p:bldP spid="86" grpId="0"/>
      <p:bldP spid="87" grpId="0"/>
      <p:bldP spid="88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26" grpId="0"/>
      <p:bldP spid="127" grpId="0"/>
      <p:bldP spid="129" grpId="0"/>
      <p:bldP spid="130" grpId="0" animBg="1"/>
      <p:bldP spid="131" grpId="0" animBg="1"/>
      <p:bldP spid="115" grpId="0"/>
      <p:bldP spid="116" grpId="0"/>
      <p:bldP spid="2" grpId="0" animBg="1"/>
      <p:bldP spid="8" grpId="0" animBg="1"/>
      <p:bldP spid="60" grpId="0" animBg="1"/>
      <p:bldP spid="61" grpId="0" animBg="1"/>
      <p:bldP spid="128" grpId="0"/>
      <p:bldP spid="132" grpId="0"/>
      <p:bldP spid="1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54637" cy="762000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accent6">
                    <a:lumMod val="75000"/>
                  </a:schemeClr>
                </a:solidFill>
              </a:rPr>
              <a:t>In Review …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362200" y="1841768"/>
                <a:ext cx="3870034" cy="4810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𝒇𝒍𝒐𝒘</m:t>
                      </m:r>
                      <m:r>
                        <a:rPr lang="en-US" sz="32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𝒂𝒓𝒆𝒂</m:t>
                      </m:r>
                      <m:r>
                        <a:rPr lang="en-US" sz="32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⦁ </m:t>
                      </m:r>
                      <m:r>
                        <a:rPr lang="en-US" sz="3200" b="1" i="1" smtClean="0">
                          <a:solidFill>
                            <a:srgbClr val="0AA68C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3200" b="1" i="1" baseline="-25000" smtClean="0">
                          <a:solidFill>
                            <a:srgbClr val="0AA68C"/>
                          </a:solidFill>
                          <a:latin typeface="Cambria Math" panose="02040503050406030204" pitchFamily="18" charset="0"/>
                        </a:rPr>
                        <m:t>𝒎𝒆𝒂𝒏</m:t>
                      </m:r>
                    </m:oMath>
                  </m:oMathPara>
                </a14:m>
                <a:endParaRPr lang="en-US" sz="3200" b="1" baseline="-25000" dirty="0">
                  <a:solidFill>
                    <a:srgbClr val="0AA68C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841768"/>
                <a:ext cx="3870034" cy="481094"/>
              </a:xfrm>
              <a:prstGeom prst="rect">
                <a:avLst/>
              </a:prstGeom>
              <a:blipFill rotWithShape="0">
                <a:blip r:embed="rId2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67200" y="3174031"/>
            <a:ext cx="4597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AA68C"/>
                </a:solidFill>
              </a:rPr>
              <a:t>Inherent variability at high angles of </a:t>
            </a:r>
            <a:r>
              <a:rPr lang="en-US" dirty="0" err="1">
                <a:solidFill>
                  <a:srgbClr val="0AA68C"/>
                </a:solidFill>
              </a:rPr>
              <a:t>insonation</a:t>
            </a:r>
            <a:endParaRPr lang="en-US" dirty="0">
              <a:solidFill>
                <a:srgbClr val="0AA68C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78742" y="3554926"/>
            <a:ext cx="4696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AA68C"/>
                </a:solidFill>
              </a:rPr>
              <a:t>Inherent variability with linear array transducers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67200" y="3921538"/>
            <a:ext cx="4915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AA68C"/>
                </a:solidFill>
              </a:rPr>
              <a:t>Velocity profiles pose sampling problems with PW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11777" y="4796560"/>
            <a:ext cx="5420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Small errors in measurement leads to large error in flow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33548" y="5165892"/>
            <a:ext cx="3225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Assumes constant circular shape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9699" y="5542128"/>
            <a:ext cx="7153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Small errors in diameter may be due to inherent ultrasound characteristics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791200" y="2514600"/>
            <a:ext cx="441034" cy="521134"/>
          </a:xfrm>
          <a:prstGeom prst="line">
            <a:avLst/>
          </a:prstGeom>
          <a:ln w="38100">
            <a:solidFill>
              <a:srgbClr val="0AA68C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639199" y="2514600"/>
            <a:ext cx="1658018" cy="2084110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27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2" grpId="0"/>
      <p:bldP spid="40" grpId="0"/>
      <p:bldP spid="41" grpId="0"/>
      <p:bldP spid="42" grpId="0"/>
      <p:bldP spid="43" grpId="0"/>
      <p:bldP spid="4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1676400"/>
            <a:ext cx="5791200" cy="1470025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chemeClr val="accent6">
                    <a:lumMod val="75000"/>
                  </a:schemeClr>
                </a:solidFill>
              </a:rPr>
              <a:t>Thank you!</a:t>
            </a:r>
            <a:endParaRPr lang="en-US" sz="4200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118" y="2841625"/>
            <a:ext cx="1247949" cy="1314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619500" y="4384082"/>
            <a:ext cx="2190750" cy="4572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i="1" dirty="0">
                <a:solidFill>
                  <a:schemeClr val="accent6">
                    <a:lumMod val="75000"/>
                  </a:schemeClr>
                </a:solidFill>
              </a:rPr>
              <a:t>www.heart-lung.org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6DD2787-D887-4EEF-A8C2-AC54C1AFB787}"/>
              </a:ext>
            </a:extLst>
          </p:cNvPr>
          <p:cNvSpPr txBox="1">
            <a:spLocks/>
          </p:cNvSpPr>
          <p:nvPr/>
        </p:nvSpPr>
        <p:spPr>
          <a:xfrm>
            <a:off x="1676400" y="4953000"/>
            <a:ext cx="5791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i="1" dirty="0">
                <a:solidFill>
                  <a:schemeClr val="accent6">
                    <a:lumMod val="75000"/>
                  </a:schemeClr>
                </a:solidFill>
              </a:rPr>
              <a:t>Stay hungry.  Stay Foolish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48853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774</Words>
  <Application>Microsoft Office PowerPoint</Application>
  <PresentationFormat>On-screen Show (4:3)</PresentationFormat>
  <Paragraphs>233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Courier New</vt:lpstr>
      <vt:lpstr>Office Theme</vt:lpstr>
      <vt:lpstr>IVC Collapse Physiology knowing the caveats &amp; evidence  </vt:lpstr>
      <vt:lpstr>Conflicts of Interest   </vt:lpstr>
      <vt:lpstr>The IVC acts as an un-stressed chamber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Based on the above, how could one improve specificity &amp; sensitivity of IVC collapse for determining volume responsiveness?</vt:lpstr>
      <vt:lpstr>PowerPoint Presentation</vt:lpstr>
      <vt:lpstr>Thank you!</vt:lpstr>
      <vt:lpstr>Advanced Doppler Theory for the intensivist  </vt:lpstr>
      <vt:lpstr>Conflicts of Interest   </vt:lpstr>
      <vt:lpstr>Background: Doppler &amp; velocity</vt:lpstr>
      <vt:lpstr>PowerPoint Presentation</vt:lpstr>
      <vt:lpstr>Doppler Equation</vt:lpstr>
      <vt:lpstr>Velocity &amp; Time At the Bedside</vt:lpstr>
      <vt:lpstr>Velocity Time Integral = Distance</vt:lpstr>
      <vt:lpstr>Continuous Wave &amp; Pulsed Wave</vt:lpstr>
      <vt:lpstr>Velocity Error: intrinsic aspects</vt:lpstr>
      <vt:lpstr>Geometric Spectral Broadening</vt:lpstr>
      <vt:lpstr>Cosine Error</vt:lpstr>
      <vt:lpstr>Velocity Error: extrinsic aspects</vt:lpstr>
      <vt:lpstr>Velocity Time Integral = Distance</vt:lpstr>
      <vt:lpstr>Velocity Gradient Broadening</vt:lpstr>
      <vt:lpstr>Accounting for Velocity Gradient Broadening </vt:lpstr>
      <vt:lpstr>Uniform Insonation</vt:lpstr>
      <vt:lpstr>Area</vt:lpstr>
      <vt:lpstr>PowerPoint Presentation</vt:lpstr>
      <vt:lpstr>In Review …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IVC Collapse Physiology knowing the caveats &amp; evidence  </dc:title>
  <dc:creator>jon-emile kenny</dc:creator>
  <cp:lastModifiedBy>jon-emile kenny</cp:lastModifiedBy>
  <cp:revision>1</cp:revision>
  <dcterms:created xsi:type="dcterms:W3CDTF">2019-05-18T17:00:28Z</dcterms:created>
  <dcterms:modified xsi:type="dcterms:W3CDTF">2019-05-18T17:04:18Z</dcterms:modified>
</cp:coreProperties>
</file>