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0" r:id="rId2"/>
  </p:sldMasterIdLst>
  <p:notesMasterIdLst>
    <p:notesMasterId r:id="rId19"/>
  </p:notesMasterIdLst>
  <p:sldIdLst>
    <p:sldId id="256" r:id="rId3"/>
    <p:sldId id="270" r:id="rId4"/>
    <p:sldId id="272" r:id="rId5"/>
    <p:sldId id="257" r:id="rId6"/>
    <p:sldId id="263" r:id="rId7"/>
    <p:sldId id="266" r:id="rId8"/>
    <p:sldId id="259" r:id="rId9"/>
    <p:sldId id="267" r:id="rId10"/>
    <p:sldId id="260" r:id="rId11"/>
    <p:sldId id="268" r:id="rId12"/>
    <p:sldId id="261" r:id="rId13"/>
    <p:sldId id="269" r:id="rId14"/>
    <p:sldId id="262" r:id="rId15"/>
    <p:sldId id="258" r:id="rId16"/>
    <p:sldId id="271"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7AAF8B4-2CE4-4B8A-BE12-F2A7D63A8060}">
          <p14:sldIdLst>
            <p14:sldId id="256"/>
            <p14:sldId id="270"/>
            <p14:sldId id="272"/>
            <p14:sldId id="257"/>
            <p14:sldId id="263"/>
            <p14:sldId id="266"/>
            <p14:sldId id="259"/>
            <p14:sldId id="267"/>
            <p14:sldId id="260"/>
            <p14:sldId id="268"/>
            <p14:sldId id="261"/>
            <p14:sldId id="269"/>
            <p14:sldId id="262"/>
            <p14:sldId id="258"/>
            <p14:sldId id="271"/>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snapToGrid="0">
      <p:cViewPr varScale="1">
        <p:scale>
          <a:sx n="62" d="100"/>
          <a:sy n="62" d="100"/>
        </p:scale>
        <p:origin x="48" y="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55F85EF8-FB97-4EB6-9489-E4DD483B5FB8}" type="doc">
      <dgm:prSet loTypeId="urn:microsoft.com/office/officeart/2005/8/layout/hProcess11" loCatId="process" qsTypeId="urn:microsoft.com/office/officeart/2005/8/quickstyle/simple2" qsCatId="simple" csTypeId="urn:microsoft.com/office/officeart/2005/8/colors/accent1_2" csCatId="accent1" phldr="1"/>
      <dgm:spPr/>
    </dgm:pt>
    <dgm:pt modelId="{22DF1694-7342-4ABE-9C19-8FD00F41A5A1}">
      <dgm:prSet phldrT="[Text]" custT="1"/>
      <dgm:spPr/>
      <dgm:t>
        <a:bodyPr/>
        <a:lstStyle/>
        <a:p>
          <a:r>
            <a:rPr lang="en-US" sz="1200" dirty="0">
              <a:latin typeface="Arial" panose="020B0604020202020204" pitchFamily="34" charset="0"/>
              <a:cs typeface="Arial" panose="020B0604020202020204" pitchFamily="34" charset="0"/>
            </a:rPr>
            <a:t>Low CO/Venous Congestion</a:t>
          </a:r>
        </a:p>
      </dgm:t>
    </dgm:pt>
    <dgm:pt modelId="{2A2713FC-7574-45E3-A759-495BE921CC73}" type="parTrans" cxnId="{6EA591B5-75A1-449B-96CE-A2D0265FD8A7}">
      <dgm:prSet/>
      <dgm:spPr/>
      <dgm:t>
        <a:bodyPr/>
        <a:lstStyle/>
        <a:p>
          <a:endParaRPr lang="en-US"/>
        </a:p>
      </dgm:t>
    </dgm:pt>
    <dgm:pt modelId="{0BF234AB-0FE0-42F1-88E4-132A5ED74608}" type="sibTrans" cxnId="{6EA591B5-75A1-449B-96CE-A2D0265FD8A7}">
      <dgm:prSet/>
      <dgm:spPr/>
      <dgm:t>
        <a:bodyPr/>
        <a:lstStyle/>
        <a:p>
          <a:endParaRPr lang="en-US"/>
        </a:p>
      </dgm:t>
    </dgm:pt>
    <dgm:pt modelId="{4CF2FD01-0095-4928-A9BE-BDF7BD39E5E6}">
      <dgm:prSet phldrT="[Text]" custT="1"/>
      <dgm:spPr/>
      <dgm:t>
        <a:bodyPr/>
        <a:lstStyle/>
        <a:p>
          <a:r>
            <a:rPr lang="en-US" sz="1200" dirty="0">
              <a:latin typeface="Arial" panose="020B0604020202020204" pitchFamily="34" charset="0"/>
              <a:cs typeface="Arial" panose="020B0604020202020204" pitchFamily="34" charset="0"/>
            </a:rPr>
            <a:t>Hypervolemic hyponatremia</a:t>
          </a:r>
        </a:p>
      </dgm:t>
    </dgm:pt>
    <dgm:pt modelId="{E7F589FF-783A-4749-9754-296B506A5B02}" type="parTrans" cxnId="{DF111FE9-6E7D-4CFC-ACE8-4A10A60B956A}">
      <dgm:prSet/>
      <dgm:spPr/>
      <dgm:t>
        <a:bodyPr/>
        <a:lstStyle/>
        <a:p>
          <a:endParaRPr lang="en-US"/>
        </a:p>
      </dgm:t>
    </dgm:pt>
    <dgm:pt modelId="{CE1500BB-9232-4CDA-AA47-BD5B730C134F}" type="sibTrans" cxnId="{DF111FE9-6E7D-4CFC-ACE8-4A10A60B956A}">
      <dgm:prSet/>
      <dgm:spPr/>
      <dgm:t>
        <a:bodyPr/>
        <a:lstStyle/>
        <a:p>
          <a:endParaRPr lang="en-US"/>
        </a:p>
      </dgm:t>
    </dgm:pt>
    <dgm:pt modelId="{24F8607E-8928-44E6-A298-5AA115E7D588}">
      <dgm:prSet phldrT="[Text]" custT="1"/>
      <dgm:spPr/>
      <dgm:t>
        <a:bodyPr/>
        <a:lstStyle/>
        <a:p>
          <a:r>
            <a:rPr lang="en-US" sz="1200" dirty="0">
              <a:latin typeface="Arial" panose="020B0604020202020204" pitchFamily="34" charset="0"/>
              <a:cs typeface="Arial" panose="020B0604020202020204" pitchFamily="34" charset="0"/>
            </a:rPr>
            <a:t>Functional Pre-renal AKI</a:t>
          </a:r>
        </a:p>
      </dgm:t>
    </dgm:pt>
    <dgm:pt modelId="{98C3F56E-A74F-4E44-B4FD-E20D20C74254}" type="parTrans" cxnId="{555FF35B-E25A-41E5-B0B4-F66D8E835A36}">
      <dgm:prSet/>
      <dgm:spPr/>
      <dgm:t>
        <a:bodyPr/>
        <a:lstStyle/>
        <a:p>
          <a:endParaRPr lang="en-US"/>
        </a:p>
      </dgm:t>
    </dgm:pt>
    <dgm:pt modelId="{BAB04AB8-EB5A-4B86-BFE1-E4C658953CC0}" type="sibTrans" cxnId="{555FF35B-E25A-41E5-B0B4-F66D8E835A36}">
      <dgm:prSet/>
      <dgm:spPr/>
      <dgm:t>
        <a:bodyPr/>
        <a:lstStyle/>
        <a:p>
          <a:endParaRPr lang="en-US"/>
        </a:p>
      </dgm:t>
    </dgm:pt>
    <dgm:pt modelId="{8AC59F76-5C85-4A92-B7FB-24B6965EF13E}">
      <dgm:prSet phldrT="[Text]" custT="1"/>
      <dgm:spPr/>
      <dgm:t>
        <a:bodyPr/>
        <a:lstStyle/>
        <a:p>
          <a:r>
            <a:rPr lang="en-US" sz="1200" dirty="0">
              <a:latin typeface="Arial" panose="020B0604020202020204" pitchFamily="34" charset="0"/>
              <a:cs typeface="Arial" panose="020B0604020202020204" pitchFamily="34" charset="0"/>
            </a:rPr>
            <a:t>High RAAS/ADH</a:t>
          </a:r>
        </a:p>
      </dgm:t>
    </dgm:pt>
    <dgm:pt modelId="{0B7E9980-B0F3-439D-A63D-8F519418EBF3}" type="parTrans" cxnId="{4BD5D0DD-73C7-43C0-90E5-D463E5AF952B}">
      <dgm:prSet/>
      <dgm:spPr/>
      <dgm:t>
        <a:bodyPr/>
        <a:lstStyle/>
        <a:p>
          <a:endParaRPr lang="en-US"/>
        </a:p>
      </dgm:t>
    </dgm:pt>
    <dgm:pt modelId="{CE8CDE43-57C8-4084-95BA-CF2D276988F6}" type="sibTrans" cxnId="{4BD5D0DD-73C7-43C0-90E5-D463E5AF952B}">
      <dgm:prSet/>
      <dgm:spPr/>
      <dgm:t>
        <a:bodyPr/>
        <a:lstStyle/>
        <a:p>
          <a:endParaRPr lang="en-US"/>
        </a:p>
      </dgm:t>
    </dgm:pt>
    <dgm:pt modelId="{948E1DA5-BD85-41A6-9019-2B5A09AADEBE}">
      <dgm:prSet phldrT="[Text]" custT="1"/>
      <dgm:spPr/>
      <dgm:t>
        <a:bodyPr/>
        <a:lstStyle/>
        <a:p>
          <a:r>
            <a:rPr lang="en-US" sz="1200" dirty="0">
              <a:latin typeface="Arial" panose="020B0604020202020204" pitchFamily="34" charset="0"/>
              <a:cs typeface="Arial" panose="020B0604020202020204" pitchFamily="34" charset="0"/>
            </a:rPr>
            <a:t>Parenchymal AKI </a:t>
          </a:r>
        </a:p>
      </dgm:t>
    </dgm:pt>
    <dgm:pt modelId="{AF87A626-7E09-477B-9BF7-B5B70B504F83}" type="parTrans" cxnId="{A4AF0CB3-7D9D-4479-AAFF-B176FB3DF488}">
      <dgm:prSet/>
      <dgm:spPr/>
      <dgm:t>
        <a:bodyPr/>
        <a:lstStyle/>
        <a:p>
          <a:endParaRPr lang="en-US"/>
        </a:p>
      </dgm:t>
    </dgm:pt>
    <dgm:pt modelId="{1308A458-4A2A-4D37-B2C8-C26D6ECCE538}" type="sibTrans" cxnId="{A4AF0CB3-7D9D-4479-AAFF-B176FB3DF488}">
      <dgm:prSet/>
      <dgm:spPr/>
      <dgm:t>
        <a:bodyPr/>
        <a:lstStyle/>
        <a:p>
          <a:endParaRPr lang="en-US"/>
        </a:p>
      </dgm:t>
    </dgm:pt>
    <dgm:pt modelId="{480971E6-C04F-46DD-A16C-42A842D8661F}" type="pres">
      <dgm:prSet presAssocID="{55F85EF8-FB97-4EB6-9489-E4DD483B5FB8}" presName="Name0" presStyleCnt="0">
        <dgm:presLayoutVars>
          <dgm:dir/>
          <dgm:resizeHandles val="exact"/>
        </dgm:presLayoutVars>
      </dgm:prSet>
      <dgm:spPr/>
    </dgm:pt>
    <dgm:pt modelId="{1DDD674F-0F1B-44F8-B10F-C6A081D5B5B7}" type="pres">
      <dgm:prSet presAssocID="{55F85EF8-FB97-4EB6-9489-E4DD483B5FB8}" presName="arrow" presStyleLbl="bgShp" presStyleIdx="0" presStyleCnt="1"/>
      <dgm:spPr/>
    </dgm:pt>
    <dgm:pt modelId="{C6A28A40-C201-464E-82F5-94BA5E8D0559}" type="pres">
      <dgm:prSet presAssocID="{55F85EF8-FB97-4EB6-9489-E4DD483B5FB8}" presName="points" presStyleCnt="0"/>
      <dgm:spPr/>
    </dgm:pt>
    <dgm:pt modelId="{B4872F6C-57C0-4C8F-B700-6F049B8202E2}" type="pres">
      <dgm:prSet presAssocID="{22DF1694-7342-4ABE-9C19-8FD00F41A5A1}" presName="compositeA" presStyleCnt="0"/>
      <dgm:spPr/>
    </dgm:pt>
    <dgm:pt modelId="{7DAD9EC1-4B9E-4428-8194-EDB4832EC905}" type="pres">
      <dgm:prSet presAssocID="{22DF1694-7342-4ABE-9C19-8FD00F41A5A1}" presName="textA" presStyleLbl="revTx" presStyleIdx="0" presStyleCnt="5">
        <dgm:presLayoutVars>
          <dgm:bulletEnabled val="1"/>
        </dgm:presLayoutVars>
      </dgm:prSet>
      <dgm:spPr/>
    </dgm:pt>
    <dgm:pt modelId="{B90EB72A-5941-4493-831E-0A46D0D41EE3}" type="pres">
      <dgm:prSet presAssocID="{22DF1694-7342-4ABE-9C19-8FD00F41A5A1}" presName="circleA" presStyleLbl="node1" presStyleIdx="0" presStyleCnt="5"/>
      <dgm:spPr/>
    </dgm:pt>
    <dgm:pt modelId="{4A599186-6A6D-4C4F-AF38-6D256BC83AB5}" type="pres">
      <dgm:prSet presAssocID="{22DF1694-7342-4ABE-9C19-8FD00F41A5A1}" presName="spaceA" presStyleCnt="0"/>
      <dgm:spPr/>
    </dgm:pt>
    <dgm:pt modelId="{521AE7D7-1850-4FA5-929E-E420B399DCA1}" type="pres">
      <dgm:prSet presAssocID="{0BF234AB-0FE0-42F1-88E4-132A5ED74608}" presName="space" presStyleCnt="0"/>
      <dgm:spPr/>
    </dgm:pt>
    <dgm:pt modelId="{A30C9378-7E43-4507-B13D-EF35C73C5269}" type="pres">
      <dgm:prSet presAssocID="{8AC59F76-5C85-4A92-B7FB-24B6965EF13E}" presName="compositeB" presStyleCnt="0"/>
      <dgm:spPr/>
    </dgm:pt>
    <dgm:pt modelId="{228024E5-E4A1-49EB-A2F0-8700F43845D4}" type="pres">
      <dgm:prSet presAssocID="{8AC59F76-5C85-4A92-B7FB-24B6965EF13E}" presName="textB" presStyleLbl="revTx" presStyleIdx="1" presStyleCnt="5">
        <dgm:presLayoutVars>
          <dgm:bulletEnabled val="1"/>
        </dgm:presLayoutVars>
      </dgm:prSet>
      <dgm:spPr/>
    </dgm:pt>
    <dgm:pt modelId="{7717D142-A50A-4D3B-831D-E4C01F4B9C02}" type="pres">
      <dgm:prSet presAssocID="{8AC59F76-5C85-4A92-B7FB-24B6965EF13E}" presName="circleB" presStyleLbl="node1" presStyleIdx="1" presStyleCnt="5"/>
      <dgm:spPr/>
    </dgm:pt>
    <dgm:pt modelId="{4AE4C149-7810-4D37-B154-86F3DEB8CA45}" type="pres">
      <dgm:prSet presAssocID="{8AC59F76-5C85-4A92-B7FB-24B6965EF13E}" presName="spaceB" presStyleCnt="0"/>
      <dgm:spPr/>
    </dgm:pt>
    <dgm:pt modelId="{E1E90CE1-34AC-44B8-98F9-E09763C0606A}" type="pres">
      <dgm:prSet presAssocID="{CE8CDE43-57C8-4084-95BA-CF2D276988F6}" presName="space" presStyleCnt="0"/>
      <dgm:spPr/>
    </dgm:pt>
    <dgm:pt modelId="{0F912FFA-5DF9-4959-BFA2-D2E4C6569C95}" type="pres">
      <dgm:prSet presAssocID="{4CF2FD01-0095-4928-A9BE-BDF7BD39E5E6}" presName="compositeA" presStyleCnt="0"/>
      <dgm:spPr/>
    </dgm:pt>
    <dgm:pt modelId="{230F3028-4792-4C44-82F1-6990F5BF13B8}" type="pres">
      <dgm:prSet presAssocID="{4CF2FD01-0095-4928-A9BE-BDF7BD39E5E6}" presName="textA" presStyleLbl="revTx" presStyleIdx="2" presStyleCnt="5">
        <dgm:presLayoutVars>
          <dgm:bulletEnabled val="1"/>
        </dgm:presLayoutVars>
      </dgm:prSet>
      <dgm:spPr/>
    </dgm:pt>
    <dgm:pt modelId="{AD1C31C2-3F2D-46D3-88B2-5EBE49B554F0}" type="pres">
      <dgm:prSet presAssocID="{4CF2FD01-0095-4928-A9BE-BDF7BD39E5E6}" presName="circleA" presStyleLbl="node1" presStyleIdx="2" presStyleCnt="5"/>
      <dgm:spPr/>
    </dgm:pt>
    <dgm:pt modelId="{559D41C1-505D-48A9-B123-6686390D401B}" type="pres">
      <dgm:prSet presAssocID="{4CF2FD01-0095-4928-A9BE-BDF7BD39E5E6}" presName="spaceA" presStyleCnt="0"/>
      <dgm:spPr/>
    </dgm:pt>
    <dgm:pt modelId="{C4BEEAEF-44E1-4BB6-9039-CF998D621A5A}" type="pres">
      <dgm:prSet presAssocID="{CE1500BB-9232-4CDA-AA47-BD5B730C134F}" presName="space" presStyleCnt="0"/>
      <dgm:spPr/>
    </dgm:pt>
    <dgm:pt modelId="{A6E92863-C926-4D95-8126-4365FBC972CC}" type="pres">
      <dgm:prSet presAssocID="{24F8607E-8928-44E6-A298-5AA115E7D588}" presName="compositeB" presStyleCnt="0"/>
      <dgm:spPr/>
    </dgm:pt>
    <dgm:pt modelId="{BE2CBDD2-0FC8-4D9B-B348-C3768DB3A803}" type="pres">
      <dgm:prSet presAssocID="{24F8607E-8928-44E6-A298-5AA115E7D588}" presName="textB" presStyleLbl="revTx" presStyleIdx="3" presStyleCnt="5">
        <dgm:presLayoutVars>
          <dgm:bulletEnabled val="1"/>
        </dgm:presLayoutVars>
      </dgm:prSet>
      <dgm:spPr/>
    </dgm:pt>
    <dgm:pt modelId="{357ED7BB-3FBE-4A02-841D-B6536695FAD5}" type="pres">
      <dgm:prSet presAssocID="{24F8607E-8928-44E6-A298-5AA115E7D588}" presName="circleB" presStyleLbl="node1" presStyleIdx="3" presStyleCnt="5"/>
      <dgm:spPr/>
    </dgm:pt>
    <dgm:pt modelId="{C0C5B4A6-F15E-4CB6-A658-B1E994E183CE}" type="pres">
      <dgm:prSet presAssocID="{24F8607E-8928-44E6-A298-5AA115E7D588}" presName="spaceB" presStyleCnt="0"/>
      <dgm:spPr/>
    </dgm:pt>
    <dgm:pt modelId="{8FB3B248-93C7-412C-B6BC-062516D1CFCB}" type="pres">
      <dgm:prSet presAssocID="{BAB04AB8-EB5A-4B86-BFE1-E4C658953CC0}" presName="space" presStyleCnt="0"/>
      <dgm:spPr/>
    </dgm:pt>
    <dgm:pt modelId="{F467220B-0B42-465C-B780-2C3428C86693}" type="pres">
      <dgm:prSet presAssocID="{948E1DA5-BD85-41A6-9019-2B5A09AADEBE}" presName="compositeA" presStyleCnt="0"/>
      <dgm:spPr/>
    </dgm:pt>
    <dgm:pt modelId="{146F19BC-C591-478F-90B5-EEB8A15BFBF3}" type="pres">
      <dgm:prSet presAssocID="{948E1DA5-BD85-41A6-9019-2B5A09AADEBE}" presName="textA" presStyleLbl="revTx" presStyleIdx="4" presStyleCnt="5">
        <dgm:presLayoutVars>
          <dgm:bulletEnabled val="1"/>
        </dgm:presLayoutVars>
      </dgm:prSet>
      <dgm:spPr/>
    </dgm:pt>
    <dgm:pt modelId="{012AE9A0-CCEE-4899-912E-FBD29514BD9D}" type="pres">
      <dgm:prSet presAssocID="{948E1DA5-BD85-41A6-9019-2B5A09AADEBE}" presName="circleA" presStyleLbl="node1" presStyleIdx="4" presStyleCnt="5"/>
      <dgm:spPr/>
    </dgm:pt>
    <dgm:pt modelId="{26731AC6-112A-429B-A69B-DF9829DDE0FC}" type="pres">
      <dgm:prSet presAssocID="{948E1DA5-BD85-41A6-9019-2B5A09AADEBE}" presName="spaceA" presStyleCnt="0"/>
      <dgm:spPr/>
    </dgm:pt>
  </dgm:ptLst>
  <dgm:cxnLst>
    <dgm:cxn modelId="{5BF3FF2E-9396-441D-A105-C33B8BC8C829}" type="presOf" srcId="{22DF1694-7342-4ABE-9C19-8FD00F41A5A1}" destId="{7DAD9EC1-4B9E-4428-8194-EDB4832EC905}" srcOrd="0" destOrd="0" presId="urn:microsoft.com/office/officeart/2005/8/layout/hProcess11"/>
    <dgm:cxn modelId="{555FF35B-E25A-41E5-B0B4-F66D8E835A36}" srcId="{55F85EF8-FB97-4EB6-9489-E4DD483B5FB8}" destId="{24F8607E-8928-44E6-A298-5AA115E7D588}" srcOrd="3" destOrd="0" parTransId="{98C3F56E-A74F-4E44-B4FD-E20D20C74254}" sibTransId="{BAB04AB8-EB5A-4B86-BFE1-E4C658953CC0}"/>
    <dgm:cxn modelId="{D078E566-9C59-4074-92C3-2FA0B5E7B696}" type="presOf" srcId="{55F85EF8-FB97-4EB6-9489-E4DD483B5FB8}" destId="{480971E6-C04F-46DD-A16C-42A842D8661F}" srcOrd="0" destOrd="0" presId="urn:microsoft.com/office/officeart/2005/8/layout/hProcess11"/>
    <dgm:cxn modelId="{A3522967-9F8E-4309-9ED1-FB1CECAAB1AE}" type="presOf" srcId="{4CF2FD01-0095-4928-A9BE-BDF7BD39E5E6}" destId="{230F3028-4792-4C44-82F1-6990F5BF13B8}" srcOrd="0" destOrd="0" presId="urn:microsoft.com/office/officeart/2005/8/layout/hProcess11"/>
    <dgm:cxn modelId="{73ED8B57-4E7D-4D9C-9498-6B5864157CB4}" type="presOf" srcId="{948E1DA5-BD85-41A6-9019-2B5A09AADEBE}" destId="{146F19BC-C591-478F-90B5-EEB8A15BFBF3}" srcOrd="0" destOrd="0" presId="urn:microsoft.com/office/officeart/2005/8/layout/hProcess11"/>
    <dgm:cxn modelId="{C6BBDA8A-FC66-41BC-8445-FFD9C309122C}" type="presOf" srcId="{24F8607E-8928-44E6-A298-5AA115E7D588}" destId="{BE2CBDD2-0FC8-4D9B-B348-C3768DB3A803}" srcOrd="0" destOrd="0" presId="urn:microsoft.com/office/officeart/2005/8/layout/hProcess11"/>
    <dgm:cxn modelId="{A4AF0CB3-7D9D-4479-AAFF-B176FB3DF488}" srcId="{55F85EF8-FB97-4EB6-9489-E4DD483B5FB8}" destId="{948E1DA5-BD85-41A6-9019-2B5A09AADEBE}" srcOrd="4" destOrd="0" parTransId="{AF87A626-7E09-477B-9BF7-B5B70B504F83}" sibTransId="{1308A458-4A2A-4D37-B2C8-C26D6ECCE538}"/>
    <dgm:cxn modelId="{6EA591B5-75A1-449B-96CE-A2D0265FD8A7}" srcId="{55F85EF8-FB97-4EB6-9489-E4DD483B5FB8}" destId="{22DF1694-7342-4ABE-9C19-8FD00F41A5A1}" srcOrd="0" destOrd="0" parTransId="{2A2713FC-7574-45E3-A759-495BE921CC73}" sibTransId="{0BF234AB-0FE0-42F1-88E4-132A5ED74608}"/>
    <dgm:cxn modelId="{B44EC3B5-A8D2-49DA-9E43-1BFBAADBA318}" type="presOf" srcId="{8AC59F76-5C85-4A92-B7FB-24B6965EF13E}" destId="{228024E5-E4A1-49EB-A2F0-8700F43845D4}" srcOrd="0" destOrd="0" presId="urn:microsoft.com/office/officeart/2005/8/layout/hProcess11"/>
    <dgm:cxn modelId="{4BD5D0DD-73C7-43C0-90E5-D463E5AF952B}" srcId="{55F85EF8-FB97-4EB6-9489-E4DD483B5FB8}" destId="{8AC59F76-5C85-4A92-B7FB-24B6965EF13E}" srcOrd="1" destOrd="0" parTransId="{0B7E9980-B0F3-439D-A63D-8F519418EBF3}" sibTransId="{CE8CDE43-57C8-4084-95BA-CF2D276988F6}"/>
    <dgm:cxn modelId="{DF111FE9-6E7D-4CFC-ACE8-4A10A60B956A}" srcId="{55F85EF8-FB97-4EB6-9489-E4DD483B5FB8}" destId="{4CF2FD01-0095-4928-A9BE-BDF7BD39E5E6}" srcOrd="2" destOrd="0" parTransId="{E7F589FF-783A-4749-9754-296B506A5B02}" sibTransId="{CE1500BB-9232-4CDA-AA47-BD5B730C134F}"/>
    <dgm:cxn modelId="{A856F887-B3A8-455B-A160-0D1677677FC6}" type="presParOf" srcId="{480971E6-C04F-46DD-A16C-42A842D8661F}" destId="{1DDD674F-0F1B-44F8-B10F-C6A081D5B5B7}" srcOrd="0" destOrd="0" presId="urn:microsoft.com/office/officeart/2005/8/layout/hProcess11"/>
    <dgm:cxn modelId="{FA550BFA-2944-4E49-B730-3F943C6D785A}" type="presParOf" srcId="{480971E6-C04F-46DD-A16C-42A842D8661F}" destId="{C6A28A40-C201-464E-82F5-94BA5E8D0559}" srcOrd="1" destOrd="0" presId="urn:microsoft.com/office/officeart/2005/8/layout/hProcess11"/>
    <dgm:cxn modelId="{1F52E066-E8A0-4C1C-ACAD-24922126E5B2}" type="presParOf" srcId="{C6A28A40-C201-464E-82F5-94BA5E8D0559}" destId="{B4872F6C-57C0-4C8F-B700-6F049B8202E2}" srcOrd="0" destOrd="0" presId="urn:microsoft.com/office/officeart/2005/8/layout/hProcess11"/>
    <dgm:cxn modelId="{C66337B0-2CCC-4FE1-9371-6D8B63B45CDF}" type="presParOf" srcId="{B4872F6C-57C0-4C8F-B700-6F049B8202E2}" destId="{7DAD9EC1-4B9E-4428-8194-EDB4832EC905}" srcOrd="0" destOrd="0" presId="urn:microsoft.com/office/officeart/2005/8/layout/hProcess11"/>
    <dgm:cxn modelId="{7F95D825-9F4D-498D-B81F-7016649F887D}" type="presParOf" srcId="{B4872F6C-57C0-4C8F-B700-6F049B8202E2}" destId="{B90EB72A-5941-4493-831E-0A46D0D41EE3}" srcOrd="1" destOrd="0" presId="urn:microsoft.com/office/officeart/2005/8/layout/hProcess11"/>
    <dgm:cxn modelId="{7545E30A-3A6E-4E01-9249-AF8030E61077}" type="presParOf" srcId="{B4872F6C-57C0-4C8F-B700-6F049B8202E2}" destId="{4A599186-6A6D-4C4F-AF38-6D256BC83AB5}" srcOrd="2" destOrd="0" presId="urn:microsoft.com/office/officeart/2005/8/layout/hProcess11"/>
    <dgm:cxn modelId="{A399BBF3-4EDD-42FE-8143-DC4869C62911}" type="presParOf" srcId="{C6A28A40-C201-464E-82F5-94BA5E8D0559}" destId="{521AE7D7-1850-4FA5-929E-E420B399DCA1}" srcOrd="1" destOrd="0" presId="urn:microsoft.com/office/officeart/2005/8/layout/hProcess11"/>
    <dgm:cxn modelId="{766277E7-351E-4E1E-A94D-DB7B82E05A69}" type="presParOf" srcId="{C6A28A40-C201-464E-82F5-94BA5E8D0559}" destId="{A30C9378-7E43-4507-B13D-EF35C73C5269}" srcOrd="2" destOrd="0" presId="urn:microsoft.com/office/officeart/2005/8/layout/hProcess11"/>
    <dgm:cxn modelId="{FB077030-9B73-4FFB-BC3E-93DF0CE83FB0}" type="presParOf" srcId="{A30C9378-7E43-4507-B13D-EF35C73C5269}" destId="{228024E5-E4A1-49EB-A2F0-8700F43845D4}" srcOrd="0" destOrd="0" presId="urn:microsoft.com/office/officeart/2005/8/layout/hProcess11"/>
    <dgm:cxn modelId="{4C93238C-71E4-4179-A74F-403606139497}" type="presParOf" srcId="{A30C9378-7E43-4507-B13D-EF35C73C5269}" destId="{7717D142-A50A-4D3B-831D-E4C01F4B9C02}" srcOrd="1" destOrd="0" presId="urn:microsoft.com/office/officeart/2005/8/layout/hProcess11"/>
    <dgm:cxn modelId="{7FD99506-F0B3-46E4-955F-F3758A9EAAEE}" type="presParOf" srcId="{A30C9378-7E43-4507-B13D-EF35C73C5269}" destId="{4AE4C149-7810-4D37-B154-86F3DEB8CA45}" srcOrd="2" destOrd="0" presId="urn:microsoft.com/office/officeart/2005/8/layout/hProcess11"/>
    <dgm:cxn modelId="{E0A96037-DEC0-42BB-890F-9EB3CB576659}" type="presParOf" srcId="{C6A28A40-C201-464E-82F5-94BA5E8D0559}" destId="{E1E90CE1-34AC-44B8-98F9-E09763C0606A}" srcOrd="3" destOrd="0" presId="urn:microsoft.com/office/officeart/2005/8/layout/hProcess11"/>
    <dgm:cxn modelId="{CCF1E515-3B8B-46DA-90E6-A251115D15AA}" type="presParOf" srcId="{C6A28A40-C201-464E-82F5-94BA5E8D0559}" destId="{0F912FFA-5DF9-4959-BFA2-D2E4C6569C95}" srcOrd="4" destOrd="0" presId="urn:microsoft.com/office/officeart/2005/8/layout/hProcess11"/>
    <dgm:cxn modelId="{7696FC58-BDF6-4BD8-9B3C-557CDE2AC1AF}" type="presParOf" srcId="{0F912FFA-5DF9-4959-BFA2-D2E4C6569C95}" destId="{230F3028-4792-4C44-82F1-6990F5BF13B8}" srcOrd="0" destOrd="0" presId="urn:microsoft.com/office/officeart/2005/8/layout/hProcess11"/>
    <dgm:cxn modelId="{5D7945EA-485F-452C-8992-F0B34F260E8E}" type="presParOf" srcId="{0F912FFA-5DF9-4959-BFA2-D2E4C6569C95}" destId="{AD1C31C2-3F2D-46D3-88B2-5EBE49B554F0}" srcOrd="1" destOrd="0" presId="urn:microsoft.com/office/officeart/2005/8/layout/hProcess11"/>
    <dgm:cxn modelId="{3CC5B134-C4AD-42B6-B0BB-0D8E224BAACB}" type="presParOf" srcId="{0F912FFA-5DF9-4959-BFA2-D2E4C6569C95}" destId="{559D41C1-505D-48A9-B123-6686390D401B}" srcOrd="2" destOrd="0" presId="urn:microsoft.com/office/officeart/2005/8/layout/hProcess11"/>
    <dgm:cxn modelId="{73F049BC-B3AF-413B-8116-FE0339B99AD6}" type="presParOf" srcId="{C6A28A40-C201-464E-82F5-94BA5E8D0559}" destId="{C4BEEAEF-44E1-4BB6-9039-CF998D621A5A}" srcOrd="5" destOrd="0" presId="urn:microsoft.com/office/officeart/2005/8/layout/hProcess11"/>
    <dgm:cxn modelId="{F92FB7B2-1DAD-4053-9F9E-AAB3822145E2}" type="presParOf" srcId="{C6A28A40-C201-464E-82F5-94BA5E8D0559}" destId="{A6E92863-C926-4D95-8126-4365FBC972CC}" srcOrd="6" destOrd="0" presId="urn:microsoft.com/office/officeart/2005/8/layout/hProcess11"/>
    <dgm:cxn modelId="{9B4AECCD-6AA8-4239-AF0B-6C97BE9D4898}" type="presParOf" srcId="{A6E92863-C926-4D95-8126-4365FBC972CC}" destId="{BE2CBDD2-0FC8-4D9B-B348-C3768DB3A803}" srcOrd="0" destOrd="0" presId="urn:microsoft.com/office/officeart/2005/8/layout/hProcess11"/>
    <dgm:cxn modelId="{827F6C8A-04D3-4169-A113-F47743950EC0}" type="presParOf" srcId="{A6E92863-C926-4D95-8126-4365FBC972CC}" destId="{357ED7BB-3FBE-4A02-841D-B6536695FAD5}" srcOrd="1" destOrd="0" presId="urn:microsoft.com/office/officeart/2005/8/layout/hProcess11"/>
    <dgm:cxn modelId="{F874DCA3-4A12-425E-9011-BD55BCEE327F}" type="presParOf" srcId="{A6E92863-C926-4D95-8126-4365FBC972CC}" destId="{C0C5B4A6-F15E-4CB6-A658-B1E994E183CE}" srcOrd="2" destOrd="0" presId="urn:microsoft.com/office/officeart/2005/8/layout/hProcess11"/>
    <dgm:cxn modelId="{F9E4F247-DB35-4CB9-AEF1-DE848DF49459}" type="presParOf" srcId="{C6A28A40-C201-464E-82F5-94BA5E8D0559}" destId="{8FB3B248-93C7-412C-B6BC-062516D1CFCB}" srcOrd="7" destOrd="0" presId="urn:microsoft.com/office/officeart/2005/8/layout/hProcess11"/>
    <dgm:cxn modelId="{4CCDA462-B325-42C1-83D9-E7EE80E37EB0}" type="presParOf" srcId="{C6A28A40-C201-464E-82F5-94BA5E8D0559}" destId="{F467220B-0B42-465C-B780-2C3428C86693}" srcOrd="8" destOrd="0" presId="urn:microsoft.com/office/officeart/2005/8/layout/hProcess11"/>
    <dgm:cxn modelId="{5A4D1AAC-0E41-4A3D-A444-157EA7A1E2E9}" type="presParOf" srcId="{F467220B-0B42-465C-B780-2C3428C86693}" destId="{146F19BC-C591-478F-90B5-EEB8A15BFBF3}" srcOrd="0" destOrd="0" presId="urn:microsoft.com/office/officeart/2005/8/layout/hProcess11"/>
    <dgm:cxn modelId="{8CC84EA5-3C25-40E1-88E1-C03F3A2CFCB7}" type="presParOf" srcId="{F467220B-0B42-465C-B780-2C3428C86693}" destId="{012AE9A0-CCEE-4899-912E-FBD29514BD9D}" srcOrd="1" destOrd="0" presId="urn:microsoft.com/office/officeart/2005/8/layout/hProcess11"/>
    <dgm:cxn modelId="{AD4CEC63-8978-4A8E-88ED-3BF25A0F3377}" type="presParOf" srcId="{F467220B-0B42-465C-B780-2C3428C86693}" destId="{26731AC6-112A-429B-A69B-DF9829DDE0FC}"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8AB8C5-B42E-4EC4-A7D5-E8CAA20C43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24CE7A2A-9A5B-4729-9746-C96B131588FC}">
      <dgm:prSet phldrT="[Text]"/>
      <dgm:spPr/>
      <dgm:t>
        <a:bodyPr/>
        <a:lstStyle/>
        <a:p>
          <a:r>
            <a:rPr lang="en-US" dirty="0">
              <a:latin typeface="Arial" panose="020B0604020202020204" pitchFamily="34" charset="0"/>
              <a:cs typeface="Arial" panose="020B0604020202020204" pitchFamily="34" charset="0"/>
            </a:rPr>
            <a:t>Hyponatremia</a:t>
          </a:r>
        </a:p>
      </dgm:t>
    </dgm:pt>
    <dgm:pt modelId="{2ECA6144-7BF2-4A8B-8336-B37C548AA9AB}" type="parTrans" cxnId="{F61C05B0-06B8-40C0-AB27-13B540A73CDD}">
      <dgm:prSet/>
      <dgm:spPr/>
      <dgm:t>
        <a:bodyPr/>
        <a:lstStyle/>
        <a:p>
          <a:endParaRPr lang="en-US"/>
        </a:p>
      </dgm:t>
    </dgm:pt>
    <dgm:pt modelId="{87DB9342-659F-422A-A60C-7095664C3343}" type="sibTrans" cxnId="{F61C05B0-06B8-40C0-AB27-13B540A73CDD}">
      <dgm:prSet/>
      <dgm:spPr/>
      <dgm:t>
        <a:bodyPr/>
        <a:lstStyle/>
        <a:p>
          <a:endParaRPr lang="en-US"/>
        </a:p>
      </dgm:t>
    </dgm:pt>
    <dgm:pt modelId="{16AB1263-A4C5-4C38-9B32-D82C11A3B184}">
      <dgm:prSet phldrT="[Text]"/>
      <dgm:spPr/>
      <dgm:t>
        <a:bodyPr/>
        <a:lstStyle/>
        <a:p>
          <a:r>
            <a:rPr lang="en-US" dirty="0">
              <a:latin typeface="Arial" panose="020B0604020202020204" pitchFamily="34" charset="0"/>
              <a:cs typeface="Arial" panose="020B0604020202020204" pitchFamily="34" charset="0"/>
            </a:rPr>
            <a:t>Hypovolemic</a:t>
          </a:r>
        </a:p>
      </dgm:t>
    </dgm:pt>
    <dgm:pt modelId="{47387B2E-2736-424A-BB5F-D4D97FA74447}" type="parTrans" cxnId="{6B7A9DC2-EB23-4C59-95BE-2BF15CD89C88}">
      <dgm:prSet/>
      <dgm:spPr/>
      <dgm:t>
        <a:bodyPr/>
        <a:lstStyle/>
        <a:p>
          <a:endParaRPr lang="en-US"/>
        </a:p>
      </dgm:t>
    </dgm:pt>
    <dgm:pt modelId="{2D7A41DA-1496-4417-BC07-F34926D2BCFF}" type="sibTrans" cxnId="{6B7A9DC2-EB23-4C59-95BE-2BF15CD89C88}">
      <dgm:prSet/>
      <dgm:spPr/>
      <dgm:t>
        <a:bodyPr/>
        <a:lstStyle/>
        <a:p>
          <a:endParaRPr lang="en-US"/>
        </a:p>
      </dgm:t>
    </dgm:pt>
    <dgm:pt modelId="{49B79D9C-8AC5-4F49-B751-D837F810E453}">
      <dgm:prSet phldrT="[Text]"/>
      <dgm:spPr/>
      <dgm:t>
        <a:bodyPr/>
        <a:lstStyle/>
        <a:p>
          <a:r>
            <a:rPr lang="en-US" dirty="0">
              <a:latin typeface="Arial" panose="020B0604020202020204" pitchFamily="34" charset="0"/>
              <a:cs typeface="Arial" panose="020B0604020202020204" pitchFamily="34" charset="0"/>
            </a:rPr>
            <a:t>Euvolemic</a:t>
          </a:r>
        </a:p>
      </dgm:t>
    </dgm:pt>
    <dgm:pt modelId="{714151B4-02AF-458F-85AD-A44B038ED192}" type="parTrans" cxnId="{EB2DB9FA-427F-4FFB-A935-4091C5EE5AFA}">
      <dgm:prSet/>
      <dgm:spPr/>
      <dgm:t>
        <a:bodyPr/>
        <a:lstStyle/>
        <a:p>
          <a:endParaRPr lang="en-US"/>
        </a:p>
      </dgm:t>
    </dgm:pt>
    <dgm:pt modelId="{49E77410-BB57-45CD-986A-DD44864857AE}" type="sibTrans" cxnId="{EB2DB9FA-427F-4FFB-A935-4091C5EE5AFA}">
      <dgm:prSet/>
      <dgm:spPr/>
      <dgm:t>
        <a:bodyPr/>
        <a:lstStyle/>
        <a:p>
          <a:endParaRPr lang="en-US"/>
        </a:p>
      </dgm:t>
    </dgm:pt>
    <dgm:pt modelId="{35362A8F-FE1D-45DB-912C-5CE5537A8F07}">
      <dgm:prSet phldrT="[Text]"/>
      <dgm:spPr/>
      <dgm:t>
        <a:bodyPr/>
        <a:lstStyle/>
        <a:p>
          <a:r>
            <a:rPr lang="en-US" dirty="0">
              <a:latin typeface="Arial" panose="020B0604020202020204" pitchFamily="34" charset="0"/>
              <a:cs typeface="Arial" panose="020B0604020202020204" pitchFamily="34" charset="0"/>
            </a:rPr>
            <a:t>Hypervolemic</a:t>
          </a:r>
        </a:p>
      </dgm:t>
    </dgm:pt>
    <dgm:pt modelId="{4852F9BF-788A-4D5B-9E36-ECE9BA733153}" type="parTrans" cxnId="{BD5C9981-6B36-440E-86FF-3D5D54076253}">
      <dgm:prSet/>
      <dgm:spPr/>
      <dgm:t>
        <a:bodyPr/>
        <a:lstStyle/>
        <a:p>
          <a:endParaRPr lang="en-US"/>
        </a:p>
      </dgm:t>
    </dgm:pt>
    <dgm:pt modelId="{863FE199-2420-4107-BABA-AD2357423DED}" type="sibTrans" cxnId="{BD5C9981-6B36-440E-86FF-3D5D54076253}">
      <dgm:prSet/>
      <dgm:spPr/>
      <dgm:t>
        <a:bodyPr/>
        <a:lstStyle/>
        <a:p>
          <a:endParaRPr lang="en-US"/>
        </a:p>
      </dgm:t>
    </dgm:pt>
    <dgm:pt modelId="{40254E3D-68C7-42BC-B0F3-EECE984D14D8}">
      <dgm:prSet phldrT="[Text]"/>
      <dgm:spPr/>
      <dgm:t>
        <a:bodyPr/>
        <a:lstStyle/>
        <a:p>
          <a:r>
            <a:rPr lang="en-US" dirty="0">
              <a:latin typeface="Arial" panose="020B0604020202020204" pitchFamily="34" charset="0"/>
              <a:cs typeface="Arial" panose="020B0604020202020204" pitchFamily="34" charset="0"/>
            </a:rPr>
            <a:t>Low effective circulating volume </a:t>
          </a:r>
        </a:p>
      </dgm:t>
    </dgm:pt>
    <dgm:pt modelId="{773BFB35-CA23-4CA8-95DD-9771C99D5D23}" type="parTrans" cxnId="{3CEA7A0B-432B-4673-906E-90C33B58F1B9}">
      <dgm:prSet/>
      <dgm:spPr/>
      <dgm:t>
        <a:bodyPr/>
        <a:lstStyle/>
        <a:p>
          <a:endParaRPr lang="en-US"/>
        </a:p>
      </dgm:t>
    </dgm:pt>
    <dgm:pt modelId="{659DCDE7-53BF-4339-9FA6-FB0108E0882E}" type="sibTrans" cxnId="{3CEA7A0B-432B-4673-906E-90C33B58F1B9}">
      <dgm:prSet/>
      <dgm:spPr/>
      <dgm:t>
        <a:bodyPr/>
        <a:lstStyle/>
        <a:p>
          <a:endParaRPr lang="en-US"/>
        </a:p>
      </dgm:t>
    </dgm:pt>
    <dgm:pt modelId="{8CFAE6B7-6B94-4107-9C7D-93ADAD0689A5}">
      <dgm:prSet phldrT="[Text]"/>
      <dgm:spPr/>
      <dgm:t>
        <a:bodyPr/>
        <a:lstStyle/>
        <a:p>
          <a:r>
            <a:rPr lang="en-US" dirty="0">
              <a:latin typeface="Arial" panose="020B0604020202020204" pitchFamily="34" charset="0"/>
              <a:cs typeface="Arial" panose="020B0604020202020204" pitchFamily="34" charset="0"/>
            </a:rPr>
            <a:t>Low Effective Circulating Volume</a:t>
          </a:r>
        </a:p>
      </dgm:t>
    </dgm:pt>
    <dgm:pt modelId="{16BECEF8-A0CF-4A0F-94F6-7A39FDE6F738}" type="parTrans" cxnId="{F463510D-6487-4A70-B481-C21F0D2A970B}">
      <dgm:prSet/>
      <dgm:spPr/>
      <dgm:t>
        <a:bodyPr/>
        <a:lstStyle/>
        <a:p>
          <a:endParaRPr lang="en-US"/>
        </a:p>
      </dgm:t>
    </dgm:pt>
    <dgm:pt modelId="{A33C7A01-6F57-4B66-A02C-4733A2890C3C}" type="sibTrans" cxnId="{F463510D-6487-4A70-B481-C21F0D2A970B}">
      <dgm:prSet/>
      <dgm:spPr/>
      <dgm:t>
        <a:bodyPr/>
        <a:lstStyle/>
        <a:p>
          <a:endParaRPr lang="en-US"/>
        </a:p>
      </dgm:t>
    </dgm:pt>
    <dgm:pt modelId="{598D13A5-DE44-4372-A41E-29633D2C349D}">
      <dgm:prSet phldrT="[Text]"/>
      <dgm:spPr/>
      <dgm:t>
        <a:bodyPr/>
        <a:lstStyle/>
        <a:p>
          <a:r>
            <a:rPr lang="en-US" dirty="0">
              <a:latin typeface="Arial" panose="020B0604020202020204" pitchFamily="34" charset="0"/>
              <a:cs typeface="Arial" panose="020B0604020202020204" pitchFamily="34" charset="0"/>
            </a:rPr>
            <a:t>High ADH/normal/low RAAS</a:t>
          </a:r>
        </a:p>
      </dgm:t>
    </dgm:pt>
    <dgm:pt modelId="{01CC8331-EFD2-4440-B94D-C6359215DF7A}" type="parTrans" cxnId="{642D216C-78E0-41D9-87E4-1DE68AB6842E}">
      <dgm:prSet/>
      <dgm:spPr/>
      <dgm:t>
        <a:bodyPr/>
        <a:lstStyle/>
        <a:p>
          <a:endParaRPr lang="en-US"/>
        </a:p>
      </dgm:t>
    </dgm:pt>
    <dgm:pt modelId="{2A00AEA0-A1E6-4C04-AD79-29FE5B862741}" type="sibTrans" cxnId="{642D216C-78E0-41D9-87E4-1DE68AB6842E}">
      <dgm:prSet/>
      <dgm:spPr/>
      <dgm:t>
        <a:bodyPr/>
        <a:lstStyle/>
        <a:p>
          <a:endParaRPr lang="en-US"/>
        </a:p>
      </dgm:t>
    </dgm:pt>
    <dgm:pt modelId="{41D6F6F0-BBED-4203-AC1E-13165A820A61}">
      <dgm:prSet phldrT="[Text]"/>
      <dgm:spPr/>
      <dgm:t>
        <a:bodyPr/>
        <a:lstStyle/>
        <a:p>
          <a:r>
            <a:rPr lang="en-US" dirty="0">
              <a:latin typeface="Arial" panose="020B0604020202020204" pitchFamily="34" charset="0"/>
              <a:cs typeface="Arial" panose="020B0604020202020204" pitchFamily="34" charset="0"/>
            </a:rPr>
            <a:t>High ADH/RAAS</a:t>
          </a:r>
        </a:p>
      </dgm:t>
    </dgm:pt>
    <dgm:pt modelId="{D165AE6F-3377-4A5A-847E-DE7968C3D82D}" type="parTrans" cxnId="{2005994C-8906-4677-848A-5BCF11EFCD89}">
      <dgm:prSet/>
      <dgm:spPr/>
      <dgm:t>
        <a:bodyPr/>
        <a:lstStyle/>
        <a:p>
          <a:endParaRPr lang="en-US"/>
        </a:p>
      </dgm:t>
    </dgm:pt>
    <dgm:pt modelId="{AE89FC48-A219-49D5-8623-8CC283D3A0F4}" type="sibTrans" cxnId="{2005994C-8906-4677-848A-5BCF11EFCD89}">
      <dgm:prSet/>
      <dgm:spPr/>
      <dgm:t>
        <a:bodyPr/>
        <a:lstStyle/>
        <a:p>
          <a:endParaRPr lang="en-US"/>
        </a:p>
      </dgm:t>
    </dgm:pt>
    <dgm:pt modelId="{3DA2726E-B937-4B9F-AB7F-6025635E91FE}">
      <dgm:prSet phldrT="[Text]"/>
      <dgm:spPr/>
      <dgm:t>
        <a:bodyPr/>
        <a:lstStyle/>
        <a:p>
          <a:r>
            <a:rPr lang="en-US" dirty="0">
              <a:latin typeface="Arial" panose="020B0604020202020204" pitchFamily="34" charset="0"/>
              <a:cs typeface="Arial" panose="020B0604020202020204" pitchFamily="34" charset="0"/>
            </a:rPr>
            <a:t>High ADH/RAAS</a:t>
          </a:r>
        </a:p>
      </dgm:t>
    </dgm:pt>
    <dgm:pt modelId="{EC23901C-62E8-4FE7-89B6-B83BE511C2A2}" type="parTrans" cxnId="{B14E38FB-B8C0-4A44-B8F9-930D2FC4EE94}">
      <dgm:prSet/>
      <dgm:spPr/>
      <dgm:t>
        <a:bodyPr/>
        <a:lstStyle/>
        <a:p>
          <a:endParaRPr lang="en-US"/>
        </a:p>
      </dgm:t>
    </dgm:pt>
    <dgm:pt modelId="{B65B0229-6703-4A8F-AC88-798C664D8928}" type="sibTrans" cxnId="{B14E38FB-B8C0-4A44-B8F9-930D2FC4EE94}">
      <dgm:prSet/>
      <dgm:spPr/>
      <dgm:t>
        <a:bodyPr/>
        <a:lstStyle/>
        <a:p>
          <a:endParaRPr lang="en-US"/>
        </a:p>
      </dgm:t>
    </dgm:pt>
    <dgm:pt modelId="{770DA40D-DD3B-40CF-8C84-A991094D7782}">
      <dgm:prSet phldrT="[Text]"/>
      <dgm:spPr/>
      <dgm:t>
        <a:bodyPr/>
        <a:lstStyle/>
        <a:p>
          <a:r>
            <a:rPr lang="en-US" dirty="0">
              <a:latin typeface="Arial" panose="020B0604020202020204" pitchFamily="34" charset="0"/>
              <a:cs typeface="Arial" panose="020B0604020202020204" pitchFamily="34" charset="0"/>
            </a:rPr>
            <a:t>Low urine sodium</a:t>
          </a:r>
        </a:p>
      </dgm:t>
    </dgm:pt>
    <dgm:pt modelId="{C3B0170A-9EF9-4998-9F26-64FD1DEBA0C8}" type="parTrans" cxnId="{D8404F84-36DF-47E2-9557-5713E7BD0E71}">
      <dgm:prSet/>
      <dgm:spPr/>
      <dgm:t>
        <a:bodyPr/>
        <a:lstStyle/>
        <a:p>
          <a:endParaRPr lang="en-US"/>
        </a:p>
      </dgm:t>
    </dgm:pt>
    <dgm:pt modelId="{A6890916-47DE-409C-B709-F4C7E03EEE2F}" type="sibTrans" cxnId="{D8404F84-36DF-47E2-9557-5713E7BD0E71}">
      <dgm:prSet/>
      <dgm:spPr/>
      <dgm:t>
        <a:bodyPr/>
        <a:lstStyle/>
        <a:p>
          <a:endParaRPr lang="en-US"/>
        </a:p>
      </dgm:t>
    </dgm:pt>
    <dgm:pt modelId="{30D3B3C4-E598-42F5-A15B-FA7D14B6175E}">
      <dgm:prSet phldrT="[Text]"/>
      <dgm:spPr/>
      <dgm:t>
        <a:bodyPr/>
        <a:lstStyle/>
        <a:p>
          <a:r>
            <a:rPr lang="en-US" dirty="0">
              <a:latin typeface="Arial" panose="020B0604020202020204" pitchFamily="34" charset="0"/>
              <a:cs typeface="Arial" panose="020B0604020202020204" pitchFamily="34" charset="0"/>
            </a:rPr>
            <a:t>Parenchymal AKI</a:t>
          </a:r>
        </a:p>
      </dgm:t>
    </dgm:pt>
    <dgm:pt modelId="{99098F66-5A86-45BB-9EFB-0271B82BFA50}" type="parTrans" cxnId="{80329C18-0D44-445F-8AF6-C78DEB473143}">
      <dgm:prSet/>
      <dgm:spPr/>
      <dgm:t>
        <a:bodyPr/>
        <a:lstStyle/>
        <a:p>
          <a:endParaRPr lang="en-US"/>
        </a:p>
      </dgm:t>
    </dgm:pt>
    <dgm:pt modelId="{34811F18-ECFF-48FD-A1E0-85DE22C9D783}" type="sibTrans" cxnId="{80329C18-0D44-445F-8AF6-C78DEB473143}">
      <dgm:prSet/>
      <dgm:spPr/>
      <dgm:t>
        <a:bodyPr/>
        <a:lstStyle/>
        <a:p>
          <a:endParaRPr lang="en-US"/>
        </a:p>
      </dgm:t>
    </dgm:pt>
    <dgm:pt modelId="{FED56981-A509-4ED4-B93F-6E6D32A47967}">
      <dgm:prSet phldrT="[Text]"/>
      <dgm:spPr/>
      <dgm:t>
        <a:bodyPr/>
        <a:lstStyle/>
        <a:p>
          <a:r>
            <a:rPr lang="en-US" dirty="0">
              <a:latin typeface="Arial" panose="020B0604020202020204" pitchFamily="34" charset="0"/>
              <a:cs typeface="Arial" panose="020B0604020202020204" pitchFamily="34" charset="0"/>
            </a:rPr>
            <a:t>Parenchymal AKI</a:t>
          </a:r>
        </a:p>
      </dgm:t>
    </dgm:pt>
    <dgm:pt modelId="{8E5D9AD6-8AE2-474C-8B29-073C5A621F21}" type="parTrans" cxnId="{10F77565-0A18-4022-B53A-4E8A8DB72CAE}">
      <dgm:prSet/>
      <dgm:spPr/>
      <dgm:t>
        <a:bodyPr/>
        <a:lstStyle/>
        <a:p>
          <a:endParaRPr lang="en-US"/>
        </a:p>
      </dgm:t>
    </dgm:pt>
    <dgm:pt modelId="{FC716AA2-FADB-4CDA-8446-F7DFCF65E44F}" type="sibTrans" cxnId="{10F77565-0A18-4022-B53A-4E8A8DB72CAE}">
      <dgm:prSet/>
      <dgm:spPr/>
      <dgm:t>
        <a:bodyPr/>
        <a:lstStyle/>
        <a:p>
          <a:endParaRPr lang="en-US"/>
        </a:p>
      </dgm:t>
    </dgm:pt>
    <dgm:pt modelId="{DF55A8FC-C998-476C-86EC-4C9AE1D170DB}">
      <dgm:prSet phldrT="[Text]"/>
      <dgm:spPr/>
      <dgm:t>
        <a:bodyPr/>
        <a:lstStyle/>
        <a:p>
          <a:r>
            <a:rPr lang="en-US" dirty="0">
              <a:latin typeface="Arial" panose="020B0604020202020204" pitchFamily="34" charset="0"/>
              <a:cs typeface="Arial" panose="020B0604020202020204" pitchFamily="34" charset="0"/>
            </a:rPr>
            <a:t>Low urine sodium</a:t>
          </a:r>
        </a:p>
      </dgm:t>
    </dgm:pt>
    <dgm:pt modelId="{839202D5-73EB-4029-A44B-075906D95CE9}" type="sibTrans" cxnId="{D1E920C0-2C02-4522-B2A6-948427C7024E}">
      <dgm:prSet/>
      <dgm:spPr/>
      <dgm:t>
        <a:bodyPr/>
        <a:lstStyle/>
        <a:p>
          <a:endParaRPr lang="en-US"/>
        </a:p>
      </dgm:t>
    </dgm:pt>
    <dgm:pt modelId="{2DA96738-56D9-4961-B9E5-0E0D87E5F18C}" type="parTrans" cxnId="{D1E920C0-2C02-4522-B2A6-948427C7024E}">
      <dgm:prSet/>
      <dgm:spPr/>
      <dgm:t>
        <a:bodyPr/>
        <a:lstStyle/>
        <a:p>
          <a:endParaRPr lang="en-US"/>
        </a:p>
      </dgm:t>
    </dgm:pt>
    <dgm:pt modelId="{107BDBE8-A561-4942-83A1-094817EDB9AB}" type="pres">
      <dgm:prSet presAssocID="{408AB8C5-B42E-4EC4-A7D5-E8CAA20C439D}" presName="hierChild1" presStyleCnt="0">
        <dgm:presLayoutVars>
          <dgm:orgChart val="1"/>
          <dgm:chPref val="1"/>
          <dgm:dir/>
          <dgm:animOne val="branch"/>
          <dgm:animLvl val="lvl"/>
          <dgm:resizeHandles/>
        </dgm:presLayoutVars>
      </dgm:prSet>
      <dgm:spPr/>
    </dgm:pt>
    <dgm:pt modelId="{BCE24108-1834-402C-BC32-A06D956BC9AF}" type="pres">
      <dgm:prSet presAssocID="{24CE7A2A-9A5B-4729-9746-C96B131588FC}" presName="hierRoot1" presStyleCnt="0">
        <dgm:presLayoutVars>
          <dgm:hierBranch val="init"/>
        </dgm:presLayoutVars>
      </dgm:prSet>
      <dgm:spPr/>
    </dgm:pt>
    <dgm:pt modelId="{65315846-086A-40FD-9637-DBC056E6B490}" type="pres">
      <dgm:prSet presAssocID="{24CE7A2A-9A5B-4729-9746-C96B131588FC}" presName="rootComposite1" presStyleCnt="0"/>
      <dgm:spPr/>
    </dgm:pt>
    <dgm:pt modelId="{8A64ADF4-E649-460E-8059-2BFB55607A5C}" type="pres">
      <dgm:prSet presAssocID="{24CE7A2A-9A5B-4729-9746-C96B131588FC}" presName="rootText1" presStyleLbl="node0" presStyleIdx="0" presStyleCnt="1">
        <dgm:presLayoutVars>
          <dgm:chPref val="3"/>
        </dgm:presLayoutVars>
      </dgm:prSet>
      <dgm:spPr/>
    </dgm:pt>
    <dgm:pt modelId="{BF24C2C4-2344-41DF-8F87-1528D75C5131}" type="pres">
      <dgm:prSet presAssocID="{24CE7A2A-9A5B-4729-9746-C96B131588FC}" presName="rootConnector1" presStyleLbl="node1" presStyleIdx="0" presStyleCnt="0"/>
      <dgm:spPr/>
    </dgm:pt>
    <dgm:pt modelId="{364659F5-9857-4E8D-87E6-603AE14FA069}" type="pres">
      <dgm:prSet presAssocID="{24CE7A2A-9A5B-4729-9746-C96B131588FC}" presName="hierChild2" presStyleCnt="0"/>
      <dgm:spPr/>
    </dgm:pt>
    <dgm:pt modelId="{1436717F-5980-4BF3-979F-93684C386CE8}" type="pres">
      <dgm:prSet presAssocID="{47387B2E-2736-424A-BB5F-D4D97FA74447}" presName="Name37" presStyleLbl="parChTrans1D2" presStyleIdx="0" presStyleCnt="3"/>
      <dgm:spPr/>
    </dgm:pt>
    <dgm:pt modelId="{4BE6978F-6DE3-42CC-8920-EF496D8EF631}" type="pres">
      <dgm:prSet presAssocID="{16AB1263-A4C5-4C38-9B32-D82C11A3B184}" presName="hierRoot2" presStyleCnt="0">
        <dgm:presLayoutVars>
          <dgm:hierBranch val="init"/>
        </dgm:presLayoutVars>
      </dgm:prSet>
      <dgm:spPr/>
    </dgm:pt>
    <dgm:pt modelId="{65D194E7-AF5E-476B-8559-8E77C3FD723C}" type="pres">
      <dgm:prSet presAssocID="{16AB1263-A4C5-4C38-9B32-D82C11A3B184}" presName="rootComposite" presStyleCnt="0"/>
      <dgm:spPr/>
    </dgm:pt>
    <dgm:pt modelId="{56E09790-DCEA-4920-A2C0-83AF164D3F9D}" type="pres">
      <dgm:prSet presAssocID="{16AB1263-A4C5-4C38-9B32-D82C11A3B184}" presName="rootText" presStyleLbl="node2" presStyleIdx="0" presStyleCnt="3">
        <dgm:presLayoutVars>
          <dgm:chPref val="3"/>
        </dgm:presLayoutVars>
      </dgm:prSet>
      <dgm:spPr/>
    </dgm:pt>
    <dgm:pt modelId="{35D3E9C9-AB90-4354-BDB9-7A1051D5ED94}" type="pres">
      <dgm:prSet presAssocID="{16AB1263-A4C5-4C38-9B32-D82C11A3B184}" presName="rootConnector" presStyleLbl="node2" presStyleIdx="0" presStyleCnt="3"/>
      <dgm:spPr/>
    </dgm:pt>
    <dgm:pt modelId="{EAB5EC25-EB50-446D-83F6-8477A583868C}" type="pres">
      <dgm:prSet presAssocID="{16AB1263-A4C5-4C38-9B32-D82C11A3B184}" presName="hierChild4" presStyleCnt="0"/>
      <dgm:spPr/>
    </dgm:pt>
    <dgm:pt modelId="{9597E01B-6114-4DE1-96DD-78A29FEB7170}" type="pres">
      <dgm:prSet presAssocID="{773BFB35-CA23-4CA8-95DD-9771C99D5D23}" presName="Name37" presStyleLbl="parChTrans1D3" presStyleIdx="0" presStyleCnt="3"/>
      <dgm:spPr/>
    </dgm:pt>
    <dgm:pt modelId="{E2E1DEC0-4DC7-4073-981F-74C1187035EA}" type="pres">
      <dgm:prSet presAssocID="{40254E3D-68C7-42BC-B0F3-EECE984D14D8}" presName="hierRoot2" presStyleCnt="0">
        <dgm:presLayoutVars>
          <dgm:hierBranch val="init"/>
        </dgm:presLayoutVars>
      </dgm:prSet>
      <dgm:spPr/>
    </dgm:pt>
    <dgm:pt modelId="{F3B458B2-4626-40EF-9927-C02A0BC0E6E1}" type="pres">
      <dgm:prSet presAssocID="{40254E3D-68C7-42BC-B0F3-EECE984D14D8}" presName="rootComposite" presStyleCnt="0"/>
      <dgm:spPr/>
    </dgm:pt>
    <dgm:pt modelId="{08AA33D3-E7E9-4B00-84A2-1025590F51B6}" type="pres">
      <dgm:prSet presAssocID="{40254E3D-68C7-42BC-B0F3-EECE984D14D8}" presName="rootText" presStyleLbl="node3" presStyleIdx="0" presStyleCnt="3">
        <dgm:presLayoutVars>
          <dgm:chPref val="3"/>
        </dgm:presLayoutVars>
      </dgm:prSet>
      <dgm:spPr/>
    </dgm:pt>
    <dgm:pt modelId="{6CC84730-5C52-4B3A-AB54-7DA524EAC0E8}" type="pres">
      <dgm:prSet presAssocID="{40254E3D-68C7-42BC-B0F3-EECE984D14D8}" presName="rootConnector" presStyleLbl="node3" presStyleIdx="0" presStyleCnt="3"/>
      <dgm:spPr/>
    </dgm:pt>
    <dgm:pt modelId="{74B432ED-82E3-4EDA-AFC7-CDEA7A80E9E0}" type="pres">
      <dgm:prSet presAssocID="{40254E3D-68C7-42BC-B0F3-EECE984D14D8}" presName="hierChild4" presStyleCnt="0"/>
      <dgm:spPr/>
    </dgm:pt>
    <dgm:pt modelId="{1FDDB983-2043-485C-940F-C69F411298E2}" type="pres">
      <dgm:prSet presAssocID="{D165AE6F-3377-4A5A-847E-DE7968C3D82D}" presName="Name37" presStyleLbl="parChTrans1D4" presStyleIdx="0" presStyleCnt="6"/>
      <dgm:spPr/>
    </dgm:pt>
    <dgm:pt modelId="{60011D23-880D-49FC-A431-2E1877C5EF73}" type="pres">
      <dgm:prSet presAssocID="{41D6F6F0-BBED-4203-AC1E-13165A820A61}" presName="hierRoot2" presStyleCnt="0">
        <dgm:presLayoutVars>
          <dgm:hierBranch val="init"/>
        </dgm:presLayoutVars>
      </dgm:prSet>
      <dgm:spPr/>
    </dgm:pt>
    <dgm:pt modelId="{B68B8E7D-7B2A-4D64-93C0-1C3A7FFC622B}" type="pres">
      <dgm:prSet presAssocID="{41D6F6F0-BBED-4203-AC1E-13165A820A61}" presName="rootComposite" presStyleCnt="0"/>
      <dgm:spPr/>
    </dgm:pt>
    <dgm:pt modelId="{78DC7728-ED40-4A43-AB17-A74150C14B18}" type="pres">
      <dgm:prSet presAssocID="{41D6F6F0-BBED-4203-AC1E-13165A820A61}" presName="rootText" presStyleLbl="node4" presStyleIdx="0" presStyleCnt="6">
        <dgm:presLayoutVars>
          <dgm:chPref val="3"/>
        </dgm:presLayoutVars>
      </dgm:prSet>
      <dgm:spPr/>
    </dgm:pt>
    <dgm:pt modelId="{8D21FCD6-ED93-4B33-A67F-34C299119A44}" type="pres">
      <dgm:prSet presAssocID="{41D6F6F0-BBED-4203-AC1E-13165A820A61}" presName="rootConnector" presStyleLbl="node4" presStyleIdx="0" presStyleCnt="6"/>
      <dgm:spPr/>
    </dgm:pt>
    <dgm:pt modelId="{E0D5E360-F02F-486E-93A3-28F52045F5AF}" type="pres">
      <dgm:prSet presAssocID="{41D6F6F0-BBED-4203-AC1E-13165A820A61}" presName="hierChild4" presStyleCnt="0"/>
      <dgm:spPr/>
    </dgm:pt>
    <dgm:pt modelId="{183854ED-AC05-46B9-9BE9-B8947A01CA58}" type="pres">
      <dgm:prSet presAssocID="{99098F66-5A86-45BB-9EFB-0271B82BFA50}" presName="Name37" presStyleLbl="parChTrans1D4" presStyleIdx="1" presStyleCnt="6"/>
      <dgm:spPr/>
    </dgm:pt>
    <dgm:pt modelId="{128694C6-2860-44EB-9BB5-040B83800216}" type="pres">
      <dgm:prSet presAssocID="{30D3B3C4-E598-42F5-A15B-FA7D14B6175E}" presName="hierRoot2" presStyleCnt="0">
        <dgm:presLayoutVars>
          <dgm:hierBranch val="init"/>
        </dgm:presLayoutVars>
      </dgm:prSet>
      <dgm:spPr/>
    </dgm:pt>
    <dgm:pt modelId="{05E62A23-C905-43AD-9E9A-7381FBD17563}" type="pres">
      <dgm:prSet presAssocID="{30D3B3C4-E598-42F5-A15B-FA7D14B6175E}" presName="rootComposite" presStyleCnt="0"/>
      <dgm:spPr/>
    </dgm:pt>
    <dgm:pt modelId="{41295921-59D1-4B6C-A19A-B9B3C150822D}" type="pres">
      <dgm:prSet presAssocID="{30D3B3C4-E598-42F5-A15B-FA7D14B6175E}" presName="rootText" presStyleLbl="node4" presStyleIdx="1" presStyleCnt="6">
        <dgm:presLayoutVars>
          <dgm:chPref val="3"/>
        </dgm:presLayoutVars>
      </dgm:prSet>
      <dgm:spPr/>
    </dgm:pt>
    <dgm:pt modelId="{0C92DD57-78F4-4599-B6BF-8EBD3486A27E}" type="pres">
      <dgm:prSet presAssocID="{30D3B3C4-E598-42F5-A15B-FA7D14B6175E}" presName="rootConnector" presStyleLbl="node4" presStyleIdx="1" presStyleCnt="6"/>
      <dgm:spPr/>
    </dgm:pt>
    <dgm:pt modelId="{16007644-9164-4A36-BEF9-D350DBAEEEF9}" type="pres">
      <dgm:prSet presAssocID="{30D3B3C4-E598-42F5-A15B-FA7D14B6175E}" presName="hierChild4" presStyleCnt="0"/>
      <dgm:spPr/>
    </dgm:pt>
    <dgm:pt modelId="{2B97B6B1-A405-4DC3-A606-34AE89CC53F7}" type="pres">
      <dgm:prSet presAssocID="{30D3B3C4-E598-42F5-A15B-FA7D14B6175E}" presName="hierChild5" presStyleCnt="0"/>
      <dgm:spPr/>
    </dgm:pt>
    <dgm:pt modelId="{9F1CC012-2A00-4462-A429-0540631F95FF}" type="pres">
      <dgm:prSet presAssocID="{41D6F6F0-BBED-4203-AC1E-13165A820A61}" presName="hierChild5" presStyleCnt="0"/>
      <dgm:spPr/>
    </dgm:pt>
    <dgm:pt modelId="{CEDDA9B5-8F75-40A4-8D4E-0BDB9B196587}" type="pres">
      <dgm:prSet presAssocID="{C3B0170A-9EF9-4998-9F26-64FD1DEBA0C8}" presName="Name37" presStyleLbl="parChTrans1D4" presStyleIdx="2" presStyleCnt="6"/>
      <dgm:spPr/>
    </dgm:pt>
    <dgm:pt modelId="{CFF334E5-59C6-43D3-9DFA-6E705F69D853}" type="pres">
      <dgm:prSet presAssocID="{770DA40D-DD3B-40CF-8C84-A991094D7782}" presName="hierRoot2" presStyleCnt="0">
        <dgm:presLayoutVars>
          <dgm:hierBranch val="init"/>
        </dgm:presLayoutVars>
      </dgm:prSet>
      <dgm:spPr/>
    </dgm:pt>
    <dgm:pt modelId="{A74CD16D-FCA8-49CD-9DDB-C8D5519F1D0C}" type="pres">
      <dgm:prSet presAssocID="{770DA40D-DD3B-40CF-8C84-A991094D7782}" presName="rootComposite" presStyleCnt="0"/>
      <dgm:spPr/>
    </dgm:pt>
    <dgm:pt modelId="{68D71228-3ECD-4EC6-92D2-34445EB43D56}" type="pres">
      <dgm:prSet presAssocID="{770DA40D-DD3B-40CF-8C84-A991094D7782}" presName="rootText" presStyleLbl="node4" presStyleIdx="2" presStyleCnt="6">
        <dgm:presLayoutVars>
          <dgm:chPref val="3"/>
        </dgm:presLayoutVars>
      </dgm:prSet>
      <dgm:spPr/>
    </dgm:pt>
    <dgm:pt modelId="{796E02DE-C8BE-4A93-B12D-B8FDA3D75EDA}" type="pres">
      <dgm:prSet presAssocID="{770DA40D-DD3B-40CF-8C84-A991094D7782}" presName="rootConnector" presStyleLbl="node4" presStyleIdx="2" presStyleCnt="6"/>
      <dgm:spPr/>
    </dgm:pt>
    <dgm:pt modelId="{17F9030A-4E2C-4490-949A-A46235777EE0}" type="pres">
      <dgm:prSet presAssocID="{770DA40D-DD3B-40CF-8C84-A991094D7782}" presName="hierChild4" presStyleCnt="0"/>
      <dgm:spPr/>
    </dgm:pt>
    <dgm:pt modelId="{0FB61848-B0D0-4438-8231-5CA084A0C637}" type="pres">
      <dgm:prSet presAssocID="{770DA40D-DD3B-40CF-8C84-A991094D7782}" presName="hierChild5" presStyleCnt="0"/>
      <dgm:spPr/>
    </dgm:pt>
    <dgm:pt modelId="{80570D93-9F58-42DF-BA67-313024CB1A38}" type="pres">
      <dgm:prSet presAssocID="{40254E3D-68C7-42BC-B0F3-EECE984D14D8}" presName="hierChild5" presStyleCnt="0"/>
      <dgm:spPr/>
    </dgm:pt>
    <dgm:pt modelId="{B2AF3202-3FE6-4BCD-A1C9-04414277AC82}" type="pres">
      <dgm:prSet presAssocID="{16AB1263-A4C5-4C38-9B32-D82C11A3B184}" presName="hierChild5" presStyleCnt="0"/>
      <dgm:spPr/>
    </dgm:pt>
    <dgm:pt modelId="{4D3B292C-51C6-47A3-8A42-21E6B5C05983}" type="pres">
      <dgm:prSet presAssocID="{714151B4-02AF-458F-85AD-A44B038ED192}" presName="Name37" presStyleLbl="parChTrans1D2" presStyleIdx="1" presStyleCnt="3"/>
      <dgm:spPr/>
    </dgm:pt>
    <dgm:pt modelId="{46784C31-7989-44C0-BA17-EF31CDDB895F}" type="pres">
      <dgm:prSet presAssocID="{49B79D9C-8AC5-4F49-B751-D837F810E453}" presName="hierRoot2" presStyleCnt="0">
        <dgm:presLayoutVars>
          <dgm:hierBranch val="init"/>
        </dgm:presLayoutVars>
      </dgm:prSet>
      <dgm:spPr/>
    </dgm:pt>
    <dgm:pt modelId="{1A285A52-5F3B-4B77-B2DA-03A11856233B}" type="pres">
      <dgm:prSet presAssocID="{49B79D9C-8AC5-4F49-B751-D837F810E453}" presName="rootComposite" presStyleCnt="0"/>
      <dgm:spPr/>
    </dgm:pt>
    <dgm:pt modelId="{DA5BE976-62ED-4DA7-82C4-009C8A9D07BB}" type="pres">
      <dgm:prSet presAssocID="{49B79D9C-8AC5-4F49-B751-D837F810E453}" presName="rootText" presStyleLbl="node2" presStyleIdx="1" presStyleCnt="3">
        <dgm:presLayoutVars>
          <dgm:chPref val="3"/>
        </dgm:presLayoutVars>
      </dgm:prSet>
      <dgm:spPr/>
    </dgm:pt>
    <dgm:pt modelId="{CF6AD7B2-79A3-408D-B980-9DC43D357C2E}" type="pres">
      <dgm:prSet presAssocID="{49B79D9C-8AC5-4F49-B751-D837F810E453}" presName="rootConnector" presStyleLbl="node2" presStyleIdx="1" presStyleCnt="3"/>
      <dgm:spPr/>
    </dgm:pt>
    <dgm:pt modelId="{C9092F7B-50F0-4789-96EB-9F1C1BFD0C8E}" type="pres">
      <dgm:prSet presAssocID="{49B79D9C-8AC5-4F49-B751-D837F810E453}" presName="hierChild4" presStyleCnt="0"/>
      <dgm:spPr/>
    </dgm:pt>
    <dgm:pt modelId="{E41DE6D8-2490-4D4A-8E94-23DED11E2412}" type="pres">
      <dgm:prSet presAssocID="{01CC8331-EFD2-4440-B94D-C6359215DF7A}" presName="Name37" presStyleLbl="parChTrans1D3" presStyleIdx="1" presStyleCnt="3"/>
      <dgm:spPr/>
    </dgm:pt>
    <dgm:pt modelId="{2E01C1A0-A483-4E04-8375-F487B22E76D9}" type="pres">
      <dgm:prSet presAssocID="{598D13A5-DE44-4372-A41E-29633D2C349D}" presName="hierRoot2" presStyleCnt="0">
        <dgm:presLayoutVars>
          <dgm:hierBranch val="init"/>
        </dgm:presLayoutVars>
      </dgm:prSet>
      <dgm:spPr/>
    </dgm:pt>
    <dgm:pt modelId="{2CA3C905-B3B4-42DE-A558-1871D84B8EA4}" type="pres">
      <dgm:prSet presAssocID="{598D13A5-DE44-4372-A41E-29633D2C349D}" presName="rootComposite" presStyleCnt="0"/>
      <dgm:spPr/>
    </dgm:pt>
    <dgm:pt modelId="{F31A133F-3182-4B5A-B1C8-07E796A30C3D}" type="pres">
      <dgm:prSet presAssocID="{598D13A5-DE44-4372-A41E-29633D2C349D}" presName="rootText" presStyleLbl="node3" presStyleIdx="1" presStyleCnt="3">
        <dgm:presLayoutVars>
          <dgm:chPref val="3"/>
        </dgm:presLayoutVars>
      </dgm:prSet>
      <dgm:spPr/>
    </dgm:pt>
    <dgm:pt modelId="{85CCBC9B-3812-4F94-ACBA-AAD8640F72A1}" type="pres">
      <dgm:prSet presAssocID="{598D13A5-DE44-4372-A41E-29633D2C349D}" presName="rootConnector" presStyleLbl="node3" presStyleIdx="1" presStyleCnt="3"/>
      <dgm:spPr/>
    </dgm:pt>
    <dgm:pt modelId="{B06C13D2-2FFC-4939-849C-08D2A79CD2FC}" type="pres">
      <dgm:prSet presAssocID="{598D13A5-DE44-4372-A41E-29633D2C349D}" presName="hierChild4" presStyleCnt="0"/>
      <dgm:spPr/>
    </dgm:pt>
    <dgm:pt modelId="{86564634-611E-4874-9401-850015E58E79}" type="pres">
      <dgm:prSet presAssocID="{598D13A5-DE44-4372-A41E-29633D2C349D}" presName="hierChild5" presStyleCnt="0"/>
      <dgm:spPr/>
    </dgm:pt>
    <dgm:pt modelId="{13A4DF2E-B0FF-42E9-BAAC-375FCF843998}" type="pres">
      <dgm:prSet presAssocID="{49B79D9C-8AC5-4F49-B751-D837F810E453}" presName="hierChild5" presStyleCnt="0"/>
      <dgm:spPr/>
    </dgm:pt>
    <dgm:pt modelId="{16C0631F-F89E-478B-9199-9900A7C74173}" type="pres">
      <dgm:prSet presAssocID="{4852F9BF-788A-4D5B-9E36-ECE9BA733153}" presName="Name37" presStyleLbl="parChTrans1D2" presStyleIdx="2" presStyleCnt="3"/>
      <dgm:spPr/>
    </dgm:pt>
    <dgm:pt modelId="{58A2F64A-8EAD-4A60-B6CE-70D00AE5EF73}" type="pres">
      <dgm:prSet presAssocID="{35362A8F-FE1D-45DB-912C-5CE5537A8F07}" presName="hierRoot2" presStyleCnt="0">
        <dgm:presLayoutVars>
          <dgm:hierBranch val="init"/>
        </dgm:presLayoutVars>
      </dgm:prSet>
      <dgm:spPr/>
    </dgm:pt>
    <dgm:pt modelId="{EE4E8334-6618-4FE5-A23F-5AB0A0AFB91F}" type="pres">
      <dgm:prSet presAssocID="{35362A8F-FE1D-45DB-912C-5CE5537A8F07}" presName="rootComposite" presStyleCnt="0"/>
      <dgm:spPr/>
    </dgm:pt>
    <dgm:pt modelId="{236E5535-4925-4883-A76C-2C2ECF57B395}" type="pres">
      <dgm:prSet presAssocID="{35362A8F-FE1D-45DB-912C-5CE5537A8F07}" presName="rootText" presStyleLbl="node2" presStyleIdx="2" presStyleCnt="3">
        <dgm:presLayoutVars>
          <dgm:chPref val="3"/>
        </dgm:presLayoutVars>
      </dgm:prSet>
      <dgm:spPr/>
    </dgm:pt>
    <dgm:pt modelId="{824F5A9F-4920-4DA2-BE66-3F165245518A}" type="pres">
      <dgm:prSet presAssocID="{35362A8F-FE1D-45DB-912C-5CE5537A8F07}" presName="rootConnector" presStyleLbl="node2" presStyleIdx="2" presStyleCnt="3"/>
      <dgm:spPr/>
    </dgm:pt>
    <dgm:pt modelId="{27DEEFDC-1076-4A6C-AC13-B2A830916A1C}" type="pres">
      <dgm:prSet presAssocID="{35362A8F-FE1D-45DB-912C-5CE5537A8F07}" presName="hierChild4" presStyleCnt="0"/>
      <dgm:spPr/>
    </dgm:pt>
    <dgm:pt modelId="{C8C2AACA-C08F-4477-BAAF-4348AE9E344C}" type="pres">
      <dgm:prSet presAssocID="{16BECEF8-A0CF-4A0F-94F6-7A39FDE6F738}" presName="Name37" presStyleLbl="parChTrans1D3" presStyleIdx="2" presStyleCnt="3"/>
      <dgm:spPr/>
    </dgm:pt>
    <dgm:pt modelId="{2EE27E2B-2650-451B-8D4F-316D4A2B2300}" type="pres">
      <dgm:prSet presAssocID="{8CFAE6B7-6B94-4107-9C7D-93ADAD0689A5}" presName="hierRoot2" presStyleCnt="0">
        <dgm:presLayoutVars>
          <dgm:hierBranch val="init"/>
        </dgm:presLayoutVars>
      </dgm:prSet>
      <dgm:spPr/>
    </dgm:pt>
    <dgm:pt modelId="{CF3F60DE-4DAA-4A10-A1A1-D19B200B40A4}" type="pres">
      <dgm:prSet presAssocID="{8CFAE6B7-6B94-4107-9C7D-93ADAD0689A5}" presName="rootComposite" presStyleCnt="0"/>
      <dgm:spPr/>
    </dgm:pt>
    <dgm:pt modelId="{4C059DFD-646B-480A-9FAF-93A46A146E13}" type="pres">
      <dgm:prSet presAssocID="{8CFAE6B7-6B94-4107-9C7D-93ADAD0689A5}" presName="rootText" presStyleLbl="node3" presStyleIdx="2" presStyleCnt="3">
        <dgm:presLayoutVars>
          <dgm:chPref val="3"/>
        </dgm:presLayoutVars>
      </dgm:prSet>
      <dgm:spPr/>
    </dgm:pt>
    <dgm:pt modelId="{9B27EDB8-EB54-4C41-8316-9189C092C1DD}" type="pres">
      <dgm:prSet presAssocID="{8CFAE6B7-6B94-4107-9C7D-93ADAD0689A5}" presName="rootConnector" presStyleLbl="node3" presStyleIdx="2" presStyleCnt="3"/>
      <dgm:spPr/>
    </dgm:pt>
    <dgm:pt modelId="{F97B21A7-760C-4C74-99C3-1AE76E2AD2B4}" type="pres">
      <dgm:prSet presAssocID="{8CFAE6B7-6B94-4107-9C7D-93ADAD0689A5}" presName="hierChild4" presStyleCnt="0"/>
      <dgm:spPr/>
    </dgm:pt>
    <dgm:pt modelId="{F2D3783E-774E-4F6C-ADDB-0FAFA98A37CA}" type="pres">
      <dgm:prSet presAssocID="{EC23901C-62E8-4FE7-89B6-B83BE511C2A2}" presName="Name37" presStyleLbl="parChTrans1D4" presStyleIdx="3" presStyleCnt="6"/>
      <dgm:spPr/>
    </dgm:pt>
    <dgm:pt modelId="{5332D726-1454-4BD5-A58D-E6E90CFCF7F2}" type="pres">
      <dgm:prSet presAssocID="{3DA2726E-B937-4B9F-AB7F-6025635E91FE}" presName="hierRoot2" presStyleCnt="0">
        <dgm:presLayoutVars>
          <dgm:hierBranch val="init"/>
        </dgm:presLayoutVars>
      </dgm:prSet>
      <dgm:spPr/>
    </dgm:pt>
    <dgm:pt modelId="{886DC4C8-032B-42D0-AEDF-6D8945EBC374}" type="pres">
      <dgm:prSet presAssocID="{3DA2726E-B937-4B9F-AB7F-6025635E91FE}" presName="rootComposite" presStyleCnt="0"/>
      <dgm:spPr/>
    </dgm:pt>
    <dgm:pt modelId="{036E6476-1E1C-42EA-BB30-BFB99B08E9C0}" type="pres">
      <dgm:prSet presAssocID="{3DA2726E-B937-4B9F-AB7F-6025635E91FE}" presName="rootText" presStyleLbl="node4" presStyleIdx="3" presStyleCnt="6" custLinFactX="26405" custLinFactNeighborX="100000" custLinFactNeighborY="856">
        <dgm:presLayoutVars>
          <dgm:chPref val="3"/>
        </dgm:presLayoutVars>
      </dgm:prSet>
      <dgm:spPr/>
    </dgm:pt>
    <dgm:pt modelId="{EDBF222F-5A09-413E-BF68-193FC9BB5D02}" type="pres">
      <dgm:prSet presAssocID="{3DA2726E-B937-4B9F-AB7F-6025635E91FE}" presName="rootConnector" presStyleLbl="node4" presStyleIdx="3" presStyleCnt="6"/>
      <dgm:spPr/>
    </dgm:pt>
    <dgm:pt modelId="{1D700078-9D15-4851-9B65-4A3500418AA5}" type="pres">
      <dgm:prSet presAssocID="{3DA2726E-B937-4B9F-AB7F-6025635E91FE}" presName="hierChild4" presStyleCnt="0"/>
      <dgm:spPr/>
    </dgm:pt>
    <dgm:pt modelId="{C59AFE62-F15F-4FB2-99B4-33680155C2A4}" type="pres">
      <dgm:prSet presAssocID="{8E5D9AD6-8AE2-474C-8B29-073C5A621F21}" presName="Name37" presStyleLbl="parChTrans1D4" presStyleIdx="4" presStyleCnt="6"/>
      <dgm:spPr/>
    </dgm:pt>
    <dgm:pt modelId="{696FDE4A-9D15-47D7-8D89-A2CE9BF0BD54}" type="pres">
      <dgm:prSet presAssocID="{FED56981-A509-4ED4-B93F-6E6D32A47967}" presName="hierRoot2" presStyleCnt="0">
        <dgm:presLayoutVars>
          <dgm:hierBranch val="init"/>
        </dgm:presLayoutVars>
      </dgm:prSet>
      <dgm:spPr/>
    </dgm:pt>
    <dgm:pt modelId="{E5C3C2C7-470D-4BB2-8E87-1D9742D6651F}" type="pres">
      <dgm:prSet presAssocID="{FED56981-A509-4ED4-B93F-6E6D32A47967}" presName="rootComposite" presStyleCnt="0"/>
      <dgm:spPr/>
    </dgm:pt>
    <dgm:pt modelId="{6D5CB72D-7F62-448F-8D8A-A7D90518B811}" type="pres">
      <dgm:prSet presAssocID="{FED56981-A509-4ED4-B93F-6E6D32A47967}" presName="rootText" presStyleLbl="node4" presStyleIdx="4" presStyleCnt="6">
        <dgm:presLayoutVars>
          <dgm:chPref val="3"/>
        </dgm:presLayoutVars>
      </dgm:prSet>
      <dgm:spPr/>
    </dgm:pt>
    <dgm:pt modelId="{457FE491-02EA-409B-A767-1C625D9CCB77}" type="pres">
      <dgm:prSet presAssocID="{FED56981-A509-4ED4-B93F-6E6D32A47967}" presName="rootConnector" presStyleLbl="node4" presStyleIdx="4" presStyleCnt="6"/>
      <dgm:spPr/>
    </dgm:pt>
    <dgm:pt modelId="{A5E0B5D3-0B94-4AFE-85D8-3AAB98B3E520}" type="pres">
      <dgm:prSet presAssocID="{FED56981-A509-4ED4-B93F-6E6D32A47967}" presName="hierChild4" presStyleCnt="0"/>
      <dgm:spPr/>
    </dgm:pt>
    <dgm:pt modelId="{B0D8AAB7-82F0-407A-8A2C-FE82A067D8E6}" type="pres">
      <dgm:prSet presAssocID="{FED56981-A509-4ED4-B93F-6E6D32A47967}" presName="hierChild5" presStyleCnt="0"/>
      <dgm:spPr/>
    </dgm:pt>
    <dgm:pt modelId="{81D6D38C-94BA-4BD3-A6F1-B7CCECA1DFF4}" type="pres">
      <dgm:prSet presAssocID="{3DA2726E-B937-4B9F-AB7F-6025635E91FE}" presName="hierChild5" presStyleCnt="0"/>
      <dgm:spPr/>
    </dgm:pt>
    <dgm:pt modelId="{E733EBA5-794D-4D4B-AD90-5D3DDAA65802}" type="pres">
      <dgm:prSet presAssocID="{2DA96738-56D9-4961-B9E5-0E0D87E5F18C}" presName="Name37" presStyleLbl="parChTrans1D4" presStyleIdx="5" presStyleCnt="6"/>
      <dgm:spPr/>
    </dgm:pt>
    <dgm:pt modelId="{E96E7179-6466-4D45-B6D8-5BA5A6DDA523}" type="pres">
      <dgm:prSet presAssocID="{DF55A8FC-C998-476C-86EC-4C9AE1D170DB}" presName="hierRoot2" presStyleCnt="0">
        <dgm:presLayoutVars>
          <dgm:hierBranch val="init"/>
        </dgm:presLayoutVars>
      </dgm:prSet>
      <dgm:spPr/>
    </dgm:pt>
    <dgm:pt modelId="{E87DDA73-A7CE-4346-BFD7-AD52FB3032C2}" type="pres">
      <dgm:prSet presAssocID="{DF55A8FC-C998-476C-86EC-4C9AE1D170DB}" presName="rootComposite" presStyleCnt="0"/>
      <dgm:spPr/>
    </dgm:pt>
    <dgm:pt modelId="{3A004F01-23DF-47CA-9E9D-BD1B910E284E}" type="pres">
      <dgm:prSet presAssocID="{DF55A8FC-C998-476C-86EC-4C9AE1D170DB}" presName="rootText" presStyleLbl="node4" presStyleIdx="5" presStyleCnt="6" custLinFactX="-18251" custLinFactNeighborX="-100000" custLinFactNeighborY="856">
        <dgm:presLayoutVars>
          <dgm:chPref val="3"/>
        </dgm:presLayoutVars>
      </dgm:prSet>
      <dgm:spPr/>
    </dgm:pt>
    <dgm:pt modelId="{64C86EF5-C9DA-4B6D-B5C9-3196F33A2D00}" type="pres">
      <dgm:prSet presAssocID="{DF55A8FC-C998-476C-86EC-4C9AE1D170DB}" presName="rootConnector" presStyleLbl="node4" presStyleIdx="5" presStyleCnt="6"/>
      <dgm:spPr/>
    </dgm:pt>
    <dgm:pt modelId="{59C00289-4039-4C57-9240-FE459D3B34A9}" type="pres">
      <dgm:prSet presAssocID="{DF55A8FC-C998-476C-86EC-4C9AE1D170DB}" presName="hierChild4" presStyleCnt="0"/>
      <dgm:spPr/>
    </dgm:pt>
    <dgm:pt modelId="{7AC16BEF-04E6-44BB-A72E-6A86C94E2D24}" type="pres">
      <dgm:prSet presAssocID="{DF55A8FC-C998-476C-86EC-4C9AE1D170DB}" presName="hierChild5" presStyleCnt="0"/>
      <dgm:spPr/>
    </dgm:pt>
    <dgm:pt modelId="{C5019E6D-9B6C-4F51-9500-864A896E3E32}" type="pres">
      <dgm:prSet presAssocID="{8CFAE6B7-6B94-4107-9C7D-93ADAD0689A5}" presName="hierChild5" presStyleCnt="0"/>
      <dgm:spPr/>
    </dgm:pt>
    <dgm:pt modelId="{472078A2-45B4-494A-978B-222831DD6505}" type="pres">
      <dgm:prSet presAssocID="{35362A8F-FE1D-45DB-912C-5CE5537A8F07}" presName="hierChild5" presStyleCnt="0"/>
      <dgm:spPr/>
    </dgm:pt>
    <dgm:pt modelId="{12F838B8-2B53-4179-97B0-BF960C829FCB}" type="pres">
      <dgm:prSet presAssocID="{24CE7A2A-9A5B-4729-9746-C96B131588FC}" presName="hierChild3" presStyleCnt="0"/>
      <dgm:spPr/>
    </dgm:pt>
  </dgm:ptLst>
  <dgm:cxnLst>
    <dgm:cxn modelId="{DAD83500-98A6-4559-A354-F0CF0C1818B6}" type="presOf" srcId="{16AB1263-A4C5-4C38-9B32-D82C11A3B184}" destId="{35D3E9C9-AB90-4354-BDB9-7A1051D5ED94}" srcOrd="1" destOrd="0" presId="urn:microsoft.com/office/officeart/2005/8/layout/orgChart1"/>
    <dgm:cxn modelId="{3CEA7A0B-432B-4673-906E-90C33B58F1B9}" srcId="{16AB1263-A4C5-4C38-9B32-D82C11A3B184}" destId="{40254E3D-68C7-42BC-B0F3-EECE984D14D8}" srcOrd="0" destOrd="0" parTransId="{773BFB35-CA23-4CA8-95DD-9771C99D5D23}" sibTransId="{659DCDE7-53BF-4339-9FA6-FB0108E0882E}"/>
    <dgm:cxn modelId="{F463510D-6487-4A70-B481-C21F0D2A970B}" srcId="{35362A8F-FE1D-45DB-912C-5CE5537A8F07}" destId="{8CFAE6B7-6B94-4107-9C7D-93ADAD0689A5}" srcOrd="0" destOrd="0" parTransId="{16BECEF8-A0CF-4A0F-94F6-7A39FDE6F738}" sibTransId="{A33C7A01-6F57-4B66-A02C-4733A2890C3C}"/>
    <dgm:cxn modelId="{511F450E-9203-4E56-A512-D395746132A6}" type="presOf" srcId="{16BECEF8-A0CF-4A0F-94F6-7A39FDE6F738}" destId="{C8C2AACA-C08F-4477-BAAF-4348AE9E344C}" srcOrd="0" destOrd="0" presId="urn:microsoft.com/office/officeart/2005/8/layout/orgChart1"/>
    <dgm:cxn modelId="{80329C18-0D44-445F-8AF6-C78DEB473143}" srcId="{41D6F6F0-BBED-4203-AC1E-13165A820A61}" destId="{30D3B3C4-E598-42F5-A15B-FA7D14B6175E}" srcOrd="0" destOrd="0" parTransId="{99098F66-5A86-45BB-9EFB-0271B82BFA50}" sibTransId="{34811F18-ECFF-48FD-A1E0-85DE22C9D783}"/>
    <dgm:cxn modelId="{E3A0C521-66E6-42A9-B14A-F2F27997A533}" type="presOf" srcId="{770DA40D-DD3B-40CF-8C84-A991094D7782}" destId="{68D71228-3ECD-4EC6-92D2-34445EB43D56}" srcOrd="0" destOrd="0" presId="urn:microsoft.com/office/officeart/2005/8/layout/orgChart1"/>
    <dgm:cxn modelId="{EB117E28-D31E-4260-8165-53726DA9A5B6}" type="presOf" srcId="{30D3B3C4-E598-42F5-A15B-FA7D14B6175E}" destId="{0C92DD57-78F4-4599-B6BF-8EBD3486A27E}" srcOrd="1" destOrd="0" presId="urn:microsoft.com/office/officeart/2005/8/layout/orgChart1"/>
    <dgm:cxn modelId="{DFB24534-0C8D-4EFE-9DDB-2B7C55F3CB32}" type="presOf" srcId="{3DA2726E-B937-4B9F-AB7F-6025635E91FE}" destId="{036E6476-1E1C-42EA-BB30-BFB99B08E9C0}" srcOrd="0" destOrd="0" presId="urn:microsoft.com/office/officeart/2005/8/layout/orgChart1"/>
    <dgm:cxn modelId="{B030355B-BF1C-44F2-B4BA-9792A79F7813}" type="presOf" srcId="{C3B0170A-9EF9-4998-9F26-64FD1DEBA0C8}" destId="{CEDDA9B5-8F75-40A4-8D4E-0BDB9B196587}" srcOrd="0" destOrd="0" presId="urn:microsoft.com/office/officeart/2005/8/layout/orgChart1"/>
    <dgm:cxn modelId="{EBB79362-8082-4279-834C-D0399ED7BC69}" type="presOf" srcId="{40254E3D-68C7-42BC-B0F3-EECE984D14D8}" destId="{6CC84730-5C52-4B3A-AB54-7DA524EAC0E8}" srcOrd="1" destOrd="0" presId="urn:microsoft.com/office/officeart/2005/8/layout/orgChart1"/>
    <dgm:cxn modelId="{10F77565-0A18-4022-B53A-4E8A8DB72CAE}" srcId="{3DA2726E-B937-4B9F-AB7F-6025635E91FE}" destId="{FED56981-A509-4ED4-B93F-6E6D32A47967}" srcOrd="0" destOrd="0" parTransId="{8E5D9AD6-8AE2-474C-8B29-073C5A621F21}" sibTransId="{FC716AA2-FADB-4CDA-8446-F7DFCF65E44F}"/>
    <dgm:cxn modelId="{C4D11D4C-9883-464A-99F2-C6A546FC38BE}" type="presOf" srcId="{770DA40D-DD3B-40CF-8C84-A991094D7782}" destId="{796E02DE-C8BE-4A93-B12D-B8FDA3D75EDA}" srcOrd="1" destOrd="0" presId="urn:microsoft.com/office/officeart/2005/8/layout/orgChart1"/>
    <dgm:cxn modelId="{642D216C-78E0-41D9-87E4-1DE68AB6842E}" srcId="{49B79D9C-8AC5-4F49-B751-D837F810E453}" destId="{598D13A5-DE44-4372-A41E-29633D2C349D}" srcOrd="0" destOrd="0" parTransId="{01CC8331-EFD2-4440-B94D-C6359215DF7A}" sibTransId="{2A00AEA0-A1E6-4C04-AD79-29FE5B862741}"/>
    <dgm:cxn modelId="{2005994C-8906-4677-848A-5BCF11EFCD89}" srcId="{40254E3D-68C7-42BC-B0F3-EECE984D14D8}" destId="{41D6F6F0-BBED-4203-AC1E-13165A820A61}" srcOrd="0" destOrd="0" parTransId="{D165AE6F-3377-4A5A-847E-DE7968C3D82D}" sibTransId="{AE89FC48-A219-49D5-8623-8CC283D3A0F4}"/>
    <dgm:cxn modelId="{664B9B6C-9F79-408B-A289-F3DB53CE8950}" type="presOf" srcId="{41D6F6F0-BBED-4203-AC1E-13165A820A61}" destId="{78DC7728-ED40-4A43-AB17-A74150C14B18}" srcOrd="0" destOrd="0" presId="urn:microsoft.com/office/officeart/2005/8/layout/orgChart1"/>
    <dgm:cxn modelId="{7675BB6C-B0D3-4FF3-9037-35D469B23757}" type="presOf" srcId="{47387B2E-2736-424A-BB5F-D4D97FA74447}" destId="{1436717F-5980-4BF3-979F-93684C386CE8}" srcOrd="0" destOrd="0" presId="urn:microsoft.com/office/officeart/2005/8/layout/orgChart1"/>
    <dgm:cxn modelId="{390CCD72-306C-4B45-BC24-5ECD468A2638}" type="presOf" srcId="{DF55A8FC-C998-476C-86EC-4C9AE1D170DB}" destId="{64C86EF5-C9DA-4B6D-B5C9-3196F33A2D00}" srcOrd="1" destOrd="0" presId="urn:microsoft.com/office/officeart/2005/8/layout/orgChart1"/>
    <dgm:cxn modelId="{50D8AF7E-C76B-416D-8E26-D9EBE7B5A385}" type="presOf" srcId="{8CFAE6B7-6B94-4107-9C7D-93ADAD0689A5}" destId="{4C059DFD-646B-480A-9FAF-93A46A146E13}" srcOrd="0" destOrd="0" presId="urn:microsoft.com/office/officeart/2005/8/layout/orgChart1"/>
    <dgm:cxn modelId="{E236BB7F-589E-4551-A173-2F6196F11AB1}" type="presOf" srcId="{FED56981-A509-4ED4-B93F-6E6D32A47967}" destId="{6D5CB72D-7F62-448F-8D8A-A7D90518B811}" srcOrd="0" destOrd="0" presId="urn:microsoft.com/office/officeart/2005/8/layout/orgChart1"/>
    <dgm:cxn modelId="{BD5C9981-6B36-440E-86FF-3D5D54076253}" srcId="{24CE7A2A-9A5B-4729-9746-C96B131588FC}" destId="{35362A8F-FE1D-45DB-912C-5CE5537A8F07}" srcOrd="2" destOrd="0" parTransId="{4852F9BF-788A-4D5B-9E36-ECE9BA733153}" sibTransId="{863FE199-2420-4107-BABA-AD2357423DED}"/>
    <dgm:cxn modelId="{12671D82-1B70-48B1-86F1-0616C2172E06}" type="presOf" srcId="{35362A8F-FE1D-45DB-912C-5CE5537A8F07}" destId="{236E5535-4925-4883-A76C-2C2ECF57B395}" srcOrd="0" destOrd="0" presId="urn:microsoft.com/office/officeart/2005/8/layout/orgChart1"/>
    <dgm:cxn modelId="{506F5D84-561B-40A6-8CE9-B1A88BB1B979}" type="presOf" srcId="{35362A8F-FE1D-45DB-912C-5CE5537A8F07}" destId="{824F5A9F-4920-4DA2-BE66-3F165245518A}" srcOrd="1" destOrd="0" presId="urn:microsoft.com/office/officeart/2005/8/layout/orgChart1"/>
    <dgm:cxn modelId="{D8404F84-36DF-47E2-9557-5713E7BD0E71}" srcId="{40254E3D-68C7-42BC-B0F3-EECE984D14D8}" destId="{770DA40D-DD3B-40CF-8C84-A991094D7782}" srcOrd="1" destOrd="0" parTransId="{C3B0170A-9EF9-4998-9F26-64FD1DEBA0C8}" sibTransId="{A6890916-47DE-409C-B709-F4C7E03EEE2F}"/>
    <dgm:cxn modelId="{A5A62285-3FF3-4D99-9C41-1006B39D678F}" type="presOf" srcId="{24CE7A2A-9A5B-4729-9746-C96B131588FC}" destId="{8A64ADF4-E649-460E-8059-2BFB55607A5C}" srcOrd="0" destOrd="0" presId="urn:microsoft.com/office/officeart/2005/8/layout/orgChart1"/>
    <dgm:cxn modelId="{6FF73686-A41C-4D73-A97B-926126DC10DE}" type="presOf" srcId="{3DA2726E-B937-4B9F-AB7F-6025635E91FE}" destId="{EDBF222F-5A09-413E-BF68-193FC9BB5D02}" srcOrd="1" destOrd="0" presId="urn:microsoft.com/office/officeart/2005/8/layout/orgChart1"/>
    <dgm:cxn modelId="{322DB98A-AA42-406A-B29C-21A5E8CD073C}" type="presOf" srcId="{2DA96738-56D9-4961-B9E5-0E0D87E5F18C}" destId="{E733EBA5-794D-4D4B-AD90-5D3DDAA65802}" srcOrd="0" destOrd="0" presId="urn:microsoft.com/office/officeart/2005/8/layout/orgChart1"/>
    <dgm:cxn modelId="{1CE2928F-1643-443F-A114-8A829FC731ED}" type="presOf" srcId="{99098F66-5A86-45BB-9EFB-0271B82BFA50}" destId="{183854ED-AC05-46B9-9BE9-B8947A01CA58}" srcOrd="0" destOrd="0" presId="urn:microsoft.com/office/officeart/2005/8/layout/orgChart1"/>
    <dgm:cxn modelId="{552DFB99-87BF-4E90-9F79-C1855E91457E}" type="presOf" srcId="{4852F9BF-788A-4D5B-9E36-ECE9BA733153}" destId="{16C0631F-F89E-478B-9199-9900A7C74173}" srcOrd="0" destOrd="0" presId="urn:microsoft.com/office/officeart/2005/8/layout/orgChart1"/>
    <dgm:cxn modelId="{8CF9089A-D9DE-4CA5-9E92-0C8C70CF4939}" type="presOf" srcId="{01CC8331-EFD2-4440-B94D-C6359215DF7A}" destId="{E41DE6D8-2490-4D4A-8E94-23DED11E2412}" srcOrd="0" destOrd="0" presId="urn:microsoft.com/office/officeart/2005/8/layout/orgChart1"/>
    <dgm:cxn modelId="{F927419F-FFF7-483F-8EA2-1CBDC70472CA}" type="presOf" srcId="{40254E3D-68C7-42BC-B0F3-EECE984D14D8}" destId="{08AA33D3-E7E9-4B00-84A2-1025590F51B6}" srcOrd="0" destOrd="0" presId="urn:microsoft.com/office/officeart/2005/8/layout/orgChart1"/>
    <dgm:cxn modelId="{4473E0A0-15F2-4829-8475-2F5A80D2E44A}" type="presOf" srcId="{24CE7A2A-9A5B-4729-9746-C96B131588FC}" destId="{BF24C2C4-2344-41DF-8F87-1528D75C5131}" srcOrd="1" destOrd="0" presId="urn:microsoft.com/office/officeart/2005/8/layout/orgChart1"/>
    <dgm:cxn modelId="{4F46E9AA-F511-47C6-ADA0-67B82D5C1047}" type="presOf" srcId="{773BFB35-CA23-4CA8-95DD-9771C99D5D23}" destId="{9597E01B-6114-4DE1-96DD-78A29FEB7170}" srcOrd="0" destOrd="0" presId="urn:microsoft.com/office/officeart/2005/8/layout/orgChart1"/>
    <dgm:cxn modelId="{D7031FAC-F5F8-4223-9657-EFA0D305BCCC}" type="presOf" srcId="{30D3B3C4-E598-42F5-A15B-FA7D14B6175E}" destId="{41295921-59D1-4B6C-A19A-B9B3C150822D}" srcOrd="0" destOrd="0" presId="urn:microsoft.com/office/officeart/2005/8/layout/orgChart1"/>
    <dgm:cxn modelId="{7DAEC3AF-8905-4A21-A274-A717F8F7A598}" type="presOf" srcId="{FED56981-A509-4ED4-B93F-6E6D32A47967}" destId="{457FE491-02EA-409B-A767-1C625D9CCB77}" srcOrd="1" destOrd="0" presId="urn:microsoft.com/office/officeart/2005/8/layout/orgChart1"/>
    <dgm:cxn modelId="{F61C05B0-06B8-40C0-AB27-13B540A73CDD}" srcId="{408AB8C5-B42E-4EC4-A7D5-E8CAA20C439D}" destId="{24CE7A2A-9A5B-4729-9746-C96B131588FC}" srcOrd="0" destOrd="0" parTransId="{2ECA6144-7BF2-4A8B-8336-B37C548AA9AB}" sibTransId="{87DB9342-659F-422A-A60C-7095664C3343}"/>
    <dgm:cxn modelId="{E7FD0AB4-2270-4C63-A682-36CA6DE74678}" type="presOf" srcId="{598D13A5-DE44-4372-A41E-29633D2C349D}" destId="{85CCBC9B-3812-4F94-ACBA-AAD8640F72A1}" srcOrd="1" destOrd="0" presId="urn:microsoft.com/office/officeart/2005/8/layout/orgChart1"/>
    <dgm:cxn modelId="{E736E8B5-D682-42C9-84A1-DF5BFB0D0E9F}" type="presOf" srcId="{41D6F6F0-BBED-4203-AC1E-13165A820A61}" destId="{8D21FCD6-ED93-4B33-A67F-34C299119A44}" srcOrd="1" destOrd="0" presId="urn:microsoft.com/office/officeart/2005/8/layout/orgChart1"/>
    <dgm:cxn modelId="{A9B791BF-7A87-4CA5-ADAE-EDD855C8935F}" type="presOf" srcId="{49B79D9C-8AC5-4F49-B751-D837F810E453}" destId="{CF6AD7B2-79A3-408D-B980-9DC43D357C2E}" srcOrd="1" destOrd="0" presId="urn:microsoft.com/office/officeart/2005/8/layout/orgChart1"/>
    <dgm:cxn modelId="{D1E920C0-2C02-4522-B2A6-948427C7024E}" srcId="{8CFAE6B7-6B94-4107-9C7D-93ADAD0689A5}" destId="{DF55A8FC-C998-476C-86EC-4C9AE1D170DB}" srcOrd="1" destOrd="0" parTransId="{2DA96738-56D9-4961-B9E5-0E0D87E5F18C}" sibTransId="{839202D5-73EB-4029-A44B-075906D95CE9}"/>
    <dgm:cxn modelId="{6B7A9DC2-EB23-4C59-95BE-2BF15CD89C88}" srcId="{24CE7A2A-9A5B-4729-9746-C96B131588FC}" destId="{16AB1263-A4C5-4C38-9B32-D82C11A3B184}" srcOrd="0" destOrd="0" parTransId="{47387B2E-2736-424A-BB5F-D4D97FA74447}" sibTransId="{2D7A41DA-1496-4417-BC07-F34926D2BCFF}"/>
    <dgm:cxn modelId="{2DBDD1C4-ACB3-44E2-80A0-D7BFC3F878B6}" type="presOf" srcId="{8E5D9AD6-8AE2-474C-8B29-073C5A621F21}" destId="{C59AFE62-F15F-4FB2-99B4-33680155C2A4}" srcOrd="0" destOrd="0" presId="urn:microsoft.com/office/officeart/2005/8/layout/orgChart1"/>
    <dgm:cxn modelId="{5CA196D5-7A69-4210-B346-7C2A23333102}" type="presOf" srcId="{8CFAE6B7-6B94-4107-9C7D-93ADAD0689A5}" destId="{9B27EDB8-EB54-4C41-8316-9189C092C1DD}" srcOrd="1" destOrd="0" presId="urn:microsoft.com/office/officeart/2005/8/layout/orgChart1"/>
    <dgm:cxn modelId="{6286E4D9-01A3-4823-8E7D-2A3A9EEB13C0}" type="presOf" srcId="{16AB1263-A4C5-4C38-9B32-D82C11A3B184}" destId="{56E09790-DCEA-4920-A2C0-83AF164D3F9D}" srcOrd="0" destOrd="0" presId="urn:microsoft.com/office/officeart/2005/8/layout/orgChart1"/>
    <dgm:cxn modelId="{FF38F3DA-C7BA-470D-BC3C-0343D3A48DA2}" type="presOf" srcId="{598D13A5-DE44-4372-A41E-29633D2C349D}" destId="{F31A133F-3182-4B5A-B1C8-07E796A30C3D}" srcOrd="0" destOrd="0" presId="urn:microsoft.com/office/officeart/2005/8/layout/orgChart1"/>
    <dgm:cxn modelId="{375801E2-CFE9-4765-8410-214629815B9B}" type="presOf" srcId="{DF55A8FC-C998-476C-86EC-4C9AE1D170DB}" destId="{3A004F01-23DF-47CA-9E9D-BD1B910E284E}" srcOrd="0" destOrd="0" presId="urn:microsoft.com/office/officeart/2005/8/layout/orgChart1"/>
    <dgm:cxn modelId="{8E6E7EE8-2210-456C-942C-CB6314C287A7}" type="presOf" srcId="{EC23901C-62E8-4FE7-89B6-B83BE511C2A2}" destId="{F2D3783E-774E-4F6C-ADDB-0FAFA98A37CA}" srcOrd="0" destOrd="0" presId="urn:microsoft.com/office/officeart/2005/8/layout/orgChart1"/>
    <dgm:cxn modelId="{959C7DE9-C2EA-42CB-BA21-98D3ED28EEFC}" type="presOf" srcId="{714151B4-02AF-458F-85AD-A44B038ED192}" destId="{4D3B292C-51C6-47A3-8A42-21E6B5C05983}" srcOrd="0" destOrd="0" presId="urn:microsoft.com/office/officeart/2005/8/layout/orgChart1"/>
    <dgm:cxn modelId="{5B555FF1-0DEE-4D96-ABF0-967956A0823D}" type="presOf" srcId="{408AB8C5-B42E-4EC4-A7D5-E8CAA20C439D}" destId="{107BDBE8-A561-4942-83A1-094817EDB9AB}" srcOrd="0" destOrd="0" presId="urn:microsoft.com/office/officeart/2005/8/layout/orgChart1"/>
    <dgm:cxn modelId="{EB2DB9FA-427F-4FFB-A935-4091C5EE5AFA}" srcId="{24CE7A2A-9A5B-4729-9746-C96B131588FC}" destId="{49B79D9C-8AC5-4F49-B751-D837F810E453}" srcOrd="1" destOrd="0" parTransId="{714151B4-02AF-458F-85AD-A44B038ED192}" sibTransId="{49E77410-BB57-45CD-986A-DD44864857AE}"/>
    <dgm:cxn modelId="{B14E38FB-B8C0-4A44-B8F9-930D2FC4EE94}" srcId="{8CFAE6B7-6B94-4107-9C7D-93ADAD0689A5}" destId="{3DA2726E-B937-4B9F-AB7F-6025635E91FE}" srcOrd="0" destOrd="0" parTransId="{EC23901C-62E8-4FE7-89B6-B83BE511C2A2}" sibTransId="{B65B0229-6703-4A8F-AC88-798C664D8928}"/>
    <dgm:cxn modelId="{6EB490FE-9A2E-4335-87A2-2E764BFB6883}" type="presOf" srcId="{49B79D9C-8AC5-4F49-B751-D837F810E453}" destId="{DA5BE976-62ED-4DA7-82C4-009C8A9D07BB}" srcOrd="0" destOrd="0" presId="urn:microsoft.com/office/officeart/2005/8/layout/orgChart1"/>
    <dgm:cxn modelId="{6FC8F8FE-699A-4AC4-B3E0-1AB81EBB0CF4}" type="presOf" srcId="{D165AE6F-3377-4A5A-847E-DE7968C3D82D}" destId="{1FDDB983-2043-485C-940F-C69F411298E2}" srcOrd="0" destOrd="0" presId="urn:microsoft.com/office/officeart/2005/8/layout/orgChart1"/>
    <dgm:cxn modelId="{5F5C0358-DB00-4B78-8F74-5278894FC105}" type="presParOf" srcId="{107BDBE8-A561-4942-83A1-094817EDB9AB}" destId="{BCE24108-1834-402C-BC32-A06D956BC9AF}" srcOrd="0" destOrd="0" presId="urn:microsoft.com/office/officeart/2005/8/layout/orgChart1"/>
    <dgm:cxn modelId="{887BA1E6-4C88-491A-B5C0-3C9340DC9D72}" type="presParOf" srcId="{BCE24108-1834-402C-BC32-A06D956BC9AF}" destId="{65315846-086A-40FD-9637-DBC056E6B490}" srcOrd="0" destOrd="0" presId="urn:microsoft.com/office/officeart/2005/8/layout/orgChart1"/>
    <dgm:cxn modelId="{AB5BAAA3-7A3D-413D-8730-2129327370D5}" type="presParOf" srcId="{65315846-086A-40FD-9637-DBC056E6B490}" destId="{8A64ADF4-E649-460E-8059-2BFB55607A5C}" srcOrd="0" destOrd="0" presId="urn:microsoft.com/office/officeart/2005/8/layout/orgChart1"/>
    <dgm:cxn modelId="{A0DDD526-2931-4406-9D2F-C6833DC0C395}" type="presParOf" srcId="{65315846-086A-40FD-9637-DBC056E6B490}" destId="{BF24C2C4-2344-41DF-8F87-1528D75C5131}" srcOrd="1" destOrd="0" presId="urn:microsoft.com/office/officeart/2005/8/layout/orgChart1"/>
    <dgm:cxn modelId="{D55436B3-A177-41B8-BAD9-F45C52A60DCB}" type="presParOf" srcId="{BCE24108-1834-402C-BC32-A06D956BC9AF}" destId="{364659F5-9857-4E8D-87E6-603AE14FA069}" srcOrd="1" destOrd="0" presId="urn:microsoft.com/office/officeart/2005/8/layout/orgChart1"/>
    <dgm:cxn modelId="{00078D69-B1BA-4829-9B14-BAB3269D3149}" type="presParOf" srcId="{364659F5-9857-4E8D-87E6-603AE14FA069}" destId="{1436717F-5980-4BF3-979F-93684C386CE8}" srcOrd="0" destOrd="0" presId="urn:microsoft.com/office/officeart/2005/8/layout/orgChart1"/>
    <dgm:cxn modelId="{407C52C7-4423-4059-92F8-77778082C0CE}" type="presParOf" srcId="{364659F5-9857-4E8D-87E6-603AE14FA069}" destId="{4BE6978F-6DE3-42CC-8920-EF496D8EF631}" srcOrd="1" destOrd="0" presId="urn:microsoft.com/office/officeart/2005/8/layout/orgChart1"/>
    <dgm:cxn modelId="{9172BE7E-0B33-41D0-8BC3-13E6B706518F}" type="presParOf" srcId="{4BE6978F-6DE3-42CC-8920-EF496D8EF631}" destId="{65D194E7-AF5E-476B-8559-8E77C3FD723C}" srcOrd="0" destOrd="0" presId="urn:microsoft.com/office/officeart/2005/8/layout/orgChart1"/>
    <dgm:cxn modelId="{8D830C73-C4DB-419D-B967-8ED49BF2DEE1}" type="presParOf" srcId="{65D194E7-AF5E-476B-8559-8E77C3FD723C}" destId="{56E09790-DCEA-4920-A2C0-83AF164D3F9D}" srcOrd="0" destOrd="0" presId="urn:microsoft.com/office/officeart/2005/8/layout/orgChart1"/>
    <dgm:cxn modelId="{50D84503-6475-454B-9405-74AC623F249D}" type="presParOf" srcId="{65D194E7-AF5E-476B-8559-8E77C3FD723C}" destId="{35D3E9C9-AB90-4354-BDB9-7A1051D5ED94}" srcOrd="1" destOrd="0" presId="urn:microsoft.com/office/officeart/2005/8/layout/orgChart1"/>
    <dgm:cxn modelId="{242B7DE3-15A0-43E9-A9C2-D7F7C211182D}" type="presParOf" srcId="{4BE6978F-6DE3-42CC-8920-EF496D8EF631}" destId="{EAB5EC25-EB50-446D-83F6-8477A583868C}" srcOrd="1" destOrd="0" presId="urn:microsoft.com/office/officeart/2005/8/layout/orgChart1"/>
    <dgm:cxn modelId="{6393DADA-169A-4DE0-B71A-77E3910AC577}" type="presParOf" srcId="{EAB5EC25-EB50-446D-83F6-8477A583868C}" destId="{9597E01B-6114-4DE1-96DD-78A29FEB7170}" srcOrd="0" destOrd="0" presId="urn:microsoft.com/office/officeart/2005/8/layout/orgChart1"/>
    <dgm:cxn modelId="{0A61F933-7061-489C-9D5D-3D0A52C5795F}" type="presParOf" srcId="{EAB5EC25-EB50-446D-83F6-8477A583868C}" destId="{E2E1DEC0-4DC7-4073-981F-74C1187035EA}" srcOrd="1" destOrd="0" presId="urn:microsoft.com/office/officeart/2005/8/layout/orgChart1"/>
    <dgm:cxn modelId="{C3209DA4-B619-45C8-95F4-C0E7E58FE50A}" type="presParOf" srcId="{E2E1DEC0-4DC7-4073-981F-74C1187035EA}" destId="{F3B458B2-4626-40EF-9927-C02A0BC0E6E1}" srcOrd="0" destOrd="0" presId="urn:microsoft.com/office/officeart/2005/8/layout/orgChart1"/>
    <dgm:cxn modelId="{2AAF64B4-29B3-4100-B301-60E9BB40EC8A}" type="presParOf" srcId="{F3B458B2-4626-40EF-9927-C02A0BC0E6E1}" destId="{08AA33D3-E7E9-4B00-84A2-1025590F51B6}" srcOrd="0" destOrd="0" presId="urn:microsoft.com/office/officeart/2005/8/layout/orgChart1"/>
    <dgm:cxn modelId="{C9F62267-19F4-4825-BAC4-E1FA33B0F8E3}" type="presParOf" srcId="{F3B458B2-4626-40EF-9927-C02A0BC0E6E1}" destId="{6CC84730-5C52-4B3A-AB54-7DA524EAC0E8}" srcOrd="1" destOrd="0" presId="urn:microsoft.com/office/officeart/2005/8/layout/orgChart1"/>
    <dgm:cxn modelId="{072CC6B8-4EEE-44C0-AEFA-5AB5A8EDFEE6}" type="presParOf" srcId="{E2E1DEC0-4DC7-4073-981F-74C1187035EA}" destId="{74B432ED-82E3-4EDA-AFC7-CDEA7A80E9E0}" srcOrd="1" destOrd="0" presId="urn:microsoft.com/office/officeart/2005/8/layout/orgChart1"/>
    <dgm:cxn modelId="{63511280-A6D4-4C72-921F-DEA712FB3E05}" type="presParOf" srcId="{74B432ED-82E3-4EDA-AFC7-CDEA7A80E9E0}" destId="{1FDDB983-2043-485C-940F-C69F411298E2}" srcOrd="0" destOrd="0" presId="urn:microsoft.com/office/officeart/2005/8/layout/orgChart1"/>
    <dgm:cxn modelId="{22836F61-F4D2-482B-A293-6F4325CB1937}" type="presParOf" srcId="{74B432ED-82E3-4EDA-AFC7-CDEA7A80E9E0}" destId="{60011D23-880D-49FC-A431-2E1877C5EF73}" srcOrd="1" destOrd="0" presId="urn:microsoft.com/office/officeart/2005/8/layout/orgChart1"/>
    <dgm:cxn modelId="{84BF7C83-A58E-4A92-BD45-B4274D782E61}" type="presParOf" srcId="{60011D23-880D-49FC-A431-2E1877C5EF73}" destId="{B68B8E7D-7B2A-4D64-93C0-1C3A7FFC622B}" srcOrd="0" destOrd="0" presId="urn:microsoft.com/office/officeart/2005/8/layout/orgChart1"/>
    <dgm:cxn modelId="{912A9CB7-BFB2-4DE6-8CAA-DD2AF5E39035}" type="presParOf" srcId="{B68B8E7D-7B2A-4D64-93C0-1C3A7FFC622B}" destId="{78DC7728-ED40-4A43-AB17-A74150C14B18}" srcOrd="0" destOrd="0" presId="urn:microsoft.com/office/officeart/2005/8/layout/orgChart1"/>
    <dgm:cxn modelId="{645CA14C-0A60-408A-BCD3-D55EA6D2A56A}" type="presParOf" srcId="{B68B8E7D-7B2A-4D64-93C0-1C3A7FFC622B}" destId="{8D21FCD6-ED93-4B33-A67F-34C299119A44}" srcOrd="1" destOrd="0" presId="urn:microsoft.com/office/officeart/2005/8/layout/orgChart1"/>
    <dgm:cxn modelId="{7D6DAB85-2087-433F-A2A7-36A9A76D1CC8}" type="presParOf" srcId="{60011D23-880D-49FC-A431-2E1877C5EF73}" destId="{E0D5E360-F02F-486E-93A3-28F52045F5AF}" srcOrd="1" destOrd="0" presId="urn:microsoft.com/office/officeart/2005/8/layout/orgChart1"/>
    <dgm:cxn modelId="{0518C14D-00A6-44C6-A93D-072BBA4B714F}" type="presParOf" srcId="{E0D5E360-F02F-486E-93A3-28F52045F5AF}" destId="{183854ED-AC05-46B9-9BE9-B8947A01CA58}" srcOrd="0" destOrd="0" presId="urn:microsoft.com/office/officeart/2005/8/layout/orgChart1"/>
    <dgm:cxn modelId="{47693536-95A5-4EB2-A9F8-58F4B3A6E5C3}" type="presParOf" srcId="{E0D5E360-F02F-486E-93A3-28F52045F5AF}" destId="{128694C6-2860-44EB-9BB5-040B83800216}" srcOrd="1" destOrd="0" presId="urn:microsoft.com/office/officeart/2005/8/layout/orgChart1"/>
    <dgm:cxn modelId="{39AEE344-1A55-47F9-8C63-1E1A06ACD6D7}" type="presParOf" srcId="{128694C6-2860-44EB-9BB5-040B83800216}" destId="{05E62A23-C905-43AD-9E9A-7381FBD17563}" srcOrd="0" destOrd="0" presId="urn:microsoft.com/office/officeart/2005/8/layout/orgChart1"/>
    <dgm:cxn modelId="{EC33B63D-2DE2-4978-812E-24CE47D61DA9}" type="presParOf" srcId="{05E62A23-C905-43AD-9E9A-7381FBD17563}" destId="{41295921-59D1-4B6C-A19A-B9B3C150822D}" srcOrd="0" destOrd="0" presId="urn:microsoft.com/office/officeart/2005/8/layout/orgChart1"/>
    <dgm:cxn modelId="{FB53FDED-4592-4322-BC94-9365E7878576}" type="presParOf" srcId="{05E62A23-C905-43AD-9E9A-7381FBD17563}" destId="{0C92DD57-78F4-4599-B6BF-8EBD3486A27E}" srcOrd="1" destOrd="0" presId="urn:microsoft.com/office/officeart/2005/8/layout/orgChart1"/>
    <dgm:cxn modelId="{2DEB5063-20FD-425C-BF97-938A541B28D4}" type="presParOf" srcId="{128694C6-2860-44EB-9BB5-040B83800216}" destId="{16007644-9164-4A36-BEF9-D350DBAEEEF9}" srcOrd="1" destOrd="0" presId="urn:microsoft.com/office/officeart/2005/8/layout/orgChart1"/>
    <dgm:cxn modelId="{DEDAC5BF-C8C6-44F0-B743-44B4AC8D9A6F}" type="presParOf" srcId="{128694C6-2860-44EB-9BB5-040B83800216}" destId="{2B97B6B1-A405-4DC3-A606-34AE89CC53F7}" srcOrd="2" destOrd="0" presId="urn:microsoft.com/office/officeart/2005/8/layout/orgChart1"/>
    <dgm:cxn modelId="{0495241D-DAC7-49E5-AC0C-08838014426B}" type="presParOf" srcId="{60011D23-880D-49FC-A431-2E1877C5EF73}" destId="{9F1CC012-2A00-4462-A429-0540631F95FF}" srcOrd="2" destOrd="0" presId="urn:microsoft.com/office/officeart/2005/8/layout/orgChart1"/>
    <dgm:cxn modelId="{A36699B7-FE8D-40E9-B367-F8F74E9CDD79}" type="presParOf" srcId="{74B432ED-82E3-4EDA-AFC7-CDEA7A80E9E0}" destId="{CEDDA9B5-8F75-40A4-8D4E-0BDB9B196587}" srcOrd="2" destOrd="0" presId="urn:microsoft.com/office/officeart/2005/8/layout/orgChart1"/>
    <dgm:cxn modelId="{0F73F0F0-6EED-45FF-9EB0-6921171F8FEE}" type="presParOf" srcId="{74B432ED-82E3-4EDA-AFC7-CDEA7A80E9E0}" destId="{CFF334E5-59C6-43D3-9DFA-6E705F69D853}" srcOrd="3" destOrd="0" presId="urn:microsoft.com/office/officeart/2005/8/layout/orgChart1"/>
    <dgm:cxn modelId="{167DF91C-0EAF-40F8-B06D-561B73983ECF}" type="presParOf" srcId="{CFF334E5-59C6-43D3-9DFA-6E705F69D853}" destId="{A74CD16D-FCA8-49CD-9DDB-C8D5519F1D0C}" srcOrd="0" destOrd="0" presId="urn:microsoft.com/office/officeart/2005/8/layout/orgChart1"/>
    <dgm:cxn modelId="{E5B131B8-8DA8-4B67-889F-F3BCEB363550}" type="presParOf" srcId="{A74CD16D-FCA8-49CD-9DDB-C8D5519F1D0C}" destId="{68D71228-3ECD-4EC6-92D2-34445EB43D56}" srcOrd="0" destOrd="0" presId="urn:microsoft.com/office/officeart/2005/8/layout/orgChart1"/>
    <dgm:cxn modelId="{13E3296E-3C56-42E9-8D77-14FA6BE4A98B}" type="presParOf" srcId="{A74CD16D-FCA8-49CD-9DDB-C8D5519F1D0C}" destId="{796E02DE-C8BE-4A93-B12D-B8FDA3D75EDA}" srcOrd="1" destOrd="0" presId="urn:microsoft.com/office/officeart/2005/8/layout/orgChart1"/>
    <dgm:cxn modelId="{BEAA98DB-0B1F-4192-A62B-ED7ECEF16319}" type="presParOf" srcId="{CFF334E5-59C6-43D3-9DFA-6E705F69D853}" destId="{17F9030A-4E2C-4490-949A-A46235777EE0}" srcOrd="1" destOrd="0" presId="urn:microsoft.com/office/officeart/2005/8/layout/orgChart1"/>
    <dgm:cxn modelId="{057BC57C-DB47-450C-A5B7-B04D1D0CB9D1}" type="presParOf" srcId="{CFF334E5-59C6-43D3-9DFA-6E705F69D853}" destId="{0FB61848-B0D0-4438-8231-5CA084A0C637}" srcOrd="2" destOrd="0" presId="urn:microsoft.com/office/officeart/2005/8/layout/orgChart1"/>
    <dgm:cxn modelId="{2B58B5C7-D42E-471F-BA24-D705C8579A1A}" type="presParOf" srcId="{E2E1DEC0-4DC7-4073-981F-74C1187035EA}" destId="{80570D93-9F58-42DF-BA67-313024CB1A38}" srcOrd="2" destOrd="0" presId="urn:microsoft.com/office/officeart/2005/8/layout/orgChart1"/>
    <dgm:cxn modelId="{45417B8D-0AC7-4B1E-B09F-41507CDA4B92}" type="presParOf" srcId="{4BE6978F-6DE3-42CC-8920-EF496D8EF631}" destId="{B2AF3202-3FE6-4BCD-A1C9-04414277AC82}" srcOrd="2" destOrd="0" presId="urn:microsoft.com/office/officeart/2005/8/layout/orgChart1"/>
    <dgm:cxn modelId="{8C79EFD7-3951-4F3D-A92C-B9531BA1E62A}" type="presParOf" srcId="{364659F5-9857-4E8D-87E6-603AE14FA069}" destId="{4D3B292C-51C6-47A3-8A42-21E6B5C05983}" srcOrd="2" destOrd="0" presId="urn:microsoft.com/office/officeart/2005/8/layout/orgChart1"/>
    <dgm:cxn modelId="{287C82A8-9598-427E-B27A-0BCF3D9E0ED9}" type="presParOf" srcId="{364659F5-9857-4E8D-87E6-603AE14FA069}" destId="{46784C31-7989-44C0-BA17-EF31CDDB895F}" srcOrd="3" destOrd="0" presId="urn:microsoft.com/office/officeart/2005/8/layout/orgChart1"/>
    <dgm:cxn modelId="{F1433D17-D5A5-41C1-9848-C9EDD42292FD}" type="presParOf" srcId="{46784C31-7989-44C0-BA17-EF31CDDB895F}" destId="{1A285A52-5F3B-4B77-B2DA-03A11856233B}" srcOrd="0" destOrd="0" presId="urn:microsoft.com/office/officeart/2005/8/layout/orgChart1"/>
    <dgm:cxn modelId="{86ECE11C-16D1-449E-8990-C787646817F9}" type="presParOf" srcId="{1A285A52-5F3B-4B77-B2DA-03A11856233B}" destId="{DA5BE976-62ED-4DA7-82C4-009C8A9D07BB}" srcOrd="0" destOrd="0" presId="urn:microsoft.com/office/officeart/2005/8/layout/orgChart1"/>
    <dgm:cxn modelId="{6C53252F-84AF-4E37-B422-7316DC5B7FE3}" type="presParOf" srcId="{1A285A52-5F3B-4B77-B2DA-03A11856233B}" destId="{CF6AD7B2-79A3-408D-B980-9DC43D357C2E}" srcOrd="1" destOrd="0" presId="urn:microsoft.com/office/officeart/2005/8/layout/orgChart1"/>
    <dgm:cxn modelId="{BF656B0E-ED1D-4D53-A875-8A6413007A69}" type="presParOf" srcId="{46784C31-7989-44C0-BA17-EF31CDDB895F}" destId="{C9092F7B-50F0-4789-96EB-9F1C1BFD0C8E}" srcOrd="1" destOrd="0" presId="urn:microsoft.com/office/officeart/2005/8/layout/orgChart1"/>
    <dgm:cxn modelId="{0E8727E5-D404-449C-B6E4-CC47AAC34BD7}" type="presParOf" srcId="{C9092F7B-50F0-4789-96EB-9F1C1BFD0C8E}" destId="{E41DE6D8-2490-4D4A-8E94-23DED11E2412}" srcOrd="0" destOrd="0" presId="urn:microsoft.com/office/officeart/2005/8/layout/orgChart1"/>
    <dgm:cxn modelId="{E537C1F3-917B-4311-9F4A-751B88F854FD}" type="presParOf" srcId="{C9092F7B-50F0-4789-96EB-9F1C1BFD0C8E}" destId="{2E01C1A0-A483-4E04-8375-F487B22E76D9}" srcOrd="1" destOrd="0" presId="urn:microsoft.com/office/officeart/2005/8/layout/orgChart1"/>
    <dgm:cxn modelId="{FFAAC854-5638-4165-AB2E-FA6357FBE115}" type="presParOf" srcId="{2E01C1A0-A483-4E04-8375-F487B22E76D9}" destId="{2CA3C905-B3B4-42DE-A558-1871D84B8EA4}" srcOrd="0" destOrd="0" presId="urn:microsoft.com/office/officeart/2005/8/layout/orgChart1"/>
    <dgm:cxn modelId="{FDE5C024-5812-42EB-8156-B3B3B21A9A17}" type="presParOf" srcId="{2CA3C905-B3B4-42DE-A558-1871D84B8EA4}" destId="{F31A133F-3182-4B5A-B1C8-07E796A30C3D}" srcOrd="0" destOrd="0" presId="urn:microsoft.com/office/officeart/2005/8/layout/orgChart1"/>
    <dgm:cxn modelId="{B6654837-12C4-4B22-8143-55CF9737B012}" type="presParOf" srcId="{2CA3C905-B3B4-42DE-A558-1871D84B8EA4}" destId="{85CCBC9B-3812-4F94-ACBA-AAD8640F72A1}" srcOrd="1" destOrd="0" presId="urn:microsoft.com/office/officeart/2005/8/layout/orgChart1"/>
    <dgm:cxn modelId="{01BF2278-2D02-43D4-801F-C7C4D223F3BB}" type="presParOf" srcId="{2E01C1A0-A483-4E04-8375-F487B22E76D9}" destId="{B06C13D2-2FFC-4939-849C-08D2A79CD2FC}" srcOrd="1" destOrd="0" presId="urn:microsoft.com/office/officeart/2005/8/layout/orgChart1"/>
    <dgm:cxn modelId="{11F547A4-F8A0-4F88-8951-D811ACACDE67}" type="presParOf" srcId="{2E01C1A0-A483-4E04-8375-F487B22E76D9}" destId="{86564634-611E-4874-9401-850015E58E79}" srcOrd="2" destOrd="0" presId="urn:microsoft.com/office/officeart/2005/8/layout/orgChart1"/>
    <dgm:cxn modelId="{2086E93B-F688-4282-A9EC-1B18F746A4BE}" type="presParOf" srcId="{46784C31-7989-44C0-BA17-EF31CDDB895F}" destId="{13A4DF2E-B0FF-42E9-BAAC-375FCF843998}" srcOrd="2" destOrd="0" presId="urn:microsoft.com/office/officeart/2005/8/layout/orgChart1"/>
    <dgm:cxn modelId="{2FC1EBB4-6CEB-475F-85C3-E334394999FA}" type="presParOf" srcId="{364659F5-9857-4E8D-87E6-603AE14FA069}" destId="{16C0631F-F89E-478B-9199-9900A7C74173}" srcOrd="4" destOrd="0" presId="urn:microsoft.com/office/officeart/2005/8/layout/orgChart1"/>
    <dgm:cxn modelId="{F114C4F3-58F3-4926-8F88-F8B7AAB3B862}" type="presParOf" srcId="{364659F5-9857-4E8D-87E6-603AE14FA069}" destId="{58A2F64A-8EAD-4A60-B6CE-70D00AE5EF73}" srcOrd="5" destOrd="0" presId="urn:microsoft.com/office/officeart/2005/8/layout/orgChart1"/>
    <dgm:cxn modelId="{F0A77143-7BC4-4EE2-8E6D-115A688E84EA}" type="presParOf" srcId="{58A2F64A-8EAD-4A60-B6CE-70D00AE5EF73}" destId="{EE4E8334-6618-4FE5-A23F-5AB0A0AFB91F}" srcOrd="0" destOrd="0" presId="urn:microsoft.com/office/officeart/2005/8/layout/orgChart1"/>
    <dgm:cxn modelId="{A2D1D66F-D1F7-42D2-8B92-4E92B7967D13}" type="presParOf" srcId="{EE4E8334-6618-4FE5-A23F-5AB0A0AFB91F}" destId="{236E5535-4925-4883-A76C-2C2ECF57B395}" srcOrd="0" destOrd="0" presId="urn:microsoft.com/office/officeart/2005/8/layout/orgChart1"/>
    <dgm:cxn modelId="{AC696036-4281-48E9-98A3-3D3ADDF8D6DD}" type="presParOf" srcId="{EE4E8334-6618-4FE5-A23F-5AB0A0AFB91F}" destId="{824F5A9F-4920-4DA2-BE66-3F165245518A}" srcOrd="1" destOrd="0" presId="urn:microsoft.com/office/officeart/2005/8/layout/orgChart1"/>
    <dgm:cxn modelId="{FD04741C-9A5F-4D51-B52C-C0F086902E7A}" type="presParOf" srcId="{58A2F64A-8EAD-4A60-B6CE-70D00AE5EF73}" destId="{27DEEFDC-1076-4A6C-AC13-B2A830916A1C}" srcOrd="1" destOrd="0" presId="urn:microsoft.com/office/officeart/2005/8/layout/orgChart1"/>
    <dgm:cxn modelId="{A6D25268-0707-4997-AAC4-D23C2D921DB6}" type="presParOf" srcId="{27DEEFDC-1076-4A6C-AC13-B2A830916A1C}" destId="{C8C2AACA-C08F-4477-BAAF-4348AE9E344C}" srcOrd="0" destOrd="0" presId="urn:microsoft.com/office/officeart/2005/8/layout/orgChart1"/>
    <dgm:cxn modelId="{64EDFFDC-2EF3-44EC-97D9-92F25374F27A}" type="presParOf" srcId="{27DEEFDC-1076-4A6C-AC13-B2A830916A1C}" destId="{2EE27E2B-2650-451B-8D4F-316D4A2B2300}" srcOrd="1" destOrd="0" presId="urn:microsoft.com/office/officeart/2005/8/layout/orgChart1"/>
    <dgm:cxn modelId="{13A01099-EBB2-4DAB-862E-EBB38007489E}" type="presParOf" srcId="{2EE27E2B-2650-451B-8D4F-316D4A2B2300}" destId="{CF3F60DE-4DAA-4A10-A1A1-D19B200B40A4}" srcOrd="0" destOrd="0" presId="urn:microsoft.com/office/officeart/2005/8/layout/orgChart1"/>
    <dgm:cxn modelId="{1B955CFA-50DA-490A-AB76-F41A1C86B1C0}" type="presParOf" srcId="{CF3F60DE-4DAA-4A10-A1A1-D19B200B40A4}" destId="{4C059DFD-646B-480A-9FAF-93A46A146E13}" srcOrd="0" destOrd="0" presId="urn:microsoft.com/office/officeart/2005/8/layout/orgChart1"/>
    <dgm:cxn modelId="{F1437F26-9626-4552-AF59-9CB5E8402C6D}" type="presParOf" srcId="{CF3F60DE-4DAA-4A10-A1A1-D19B200B40A4}" destId="{9B27EDB8-EB54-4C41-8316-9189C092C1DD}" srcOrd="1" destOrd="0" presId="urn:microsoft.com/office/officeart/2005/8/layout/orgChart1"/>
    <dgm:cxn modelId="{AF3432D7-CD46-440D-A4B1-1297F7469F6B}" type="presParOf" srcId="{2EE27E2B-2650-451B-8D4F-316D4A2B2300}" destId="{F97B21A7-760C-4C74-99C3-1AE76E2AD2B4}" srcOrd="1" destOrd="0" presId="urn:microsoft.com/office/officeart/2005/8/layout/orgChart1"/>
    <dgm:cxn modelId="{014799F9-5D6E-48D6-A83A-1F9CFF26229A}" type="presParOf" srcId="{F97B21A7-760C-4C74-99C3-1AE76E2AD2B4}" destId="{F2D3783E-774E-4F6C-ADDB-0FAFA98A37CA}" srcOrd="0" destOrd="0" presId="urn:microsoft.com/office/officeart/2005/8/layout/orgChart1"/>
    <dgm:cxn modelId="{C68F13F8-A0EA-4CF8-897A-C3DD8B83DC0A}" type="presParOf" srcId="{F97B21A7-760C-4C74-99C3-1AE76E2AD2B4}" destId="{5332D726-1454-4BD5-A58D-E6E90CFCF7F2}" srcOrd="1" destOrd="0" presId="urn:microsoft.com/office/officeart/2005/8/layout/orgChart1"/>
    <dgm:cxn modelId="{DDE899ED-D47F-49AE-B887-8C5FC5097899}" type="presParOf" srcId="{5332D726-1454-4BD5-A58D-E6E90CFCF7F2}" destId="{886DC4C8-032B-42D0-AEDF-6D8945EBC374}" srcOrd="0" destOrd="0" presId="urn:microsoft.com/office/officeart/2005/8/layout/orgChart1"/>
    <dgm:cxn modelId="{7C2DEF09-68D5-422E-94B4-0BC53036F458}" type="presParOf" srcId="{886DC4C8-032B-42D0-AEDF-6D8945EBC374}" destId="{036E6476-1E1C-42EA-BB30-BFB99B08E9C0}" srcOrd="0" destOrd="0" presId="urn:microsoft.com/office/officeart/2005/8/layout/orgChart1"/>
    <dgm:cxn modelId="{3B99426C-6763-40BE-A6CA-4FD8E631DCCC}" type="presParOf" srcId="{886DC4C8-032B-42D0-AEDF-6D8945EBC374}" destId="{EDBF222F-5A09-413E-BF68-193FC9BB5D02}" srcOrd="1" destOrd="0" presId="urn:microsoft.com/office/officeart/2005/8/layout/orgChart1"/>
    <dgm:cxn modelId="{C8B52B1B-1592-4CF5-A3C0-6FB5D39CC89C}" type="presParOf" srcId="{5332D726-1454-4BD5-A58D-E6E90CFCF7F2}" destId="{1D700078-9D15-4851-9B65-4A3500418AA5}" srcOrd="1" destOrd="0" presId="urn:microsoft.com/office/officeart/2005/8/layout/orgChart1"/>
    <dgm:cxn modelId="{62A88726-808F-48CA-BFDE-6C7C39783ABF}" type="presParOf" srcId="{1D700078-9D15-4851-9B65-4A3500418AA5}" destId="{C59AFE62-F15F-4FB2-99B4-33680155C2A4}" srcOrd="0" destOrd="0" presId="urn:microsoft.com/office/officeart/2005/8/layout/orgChart1"/>
    <dgm:cxn modelId="{B422AA53-88DD-4B7C-BCC8-3511D06E5027}" type="presParOf" srcId="{1D700078-9D15-4851-9B65-4A3500418AA5}" destId="{696FDE4A-9D15-47D7-8D89-A2CE9BF0BD54}" srcOrd="1" destOrd="0" presId="urn:microsoft.com/office/officeart/2005/8/layout/orgChart1"/>
    <dgm:cxn modelId="{E4B82185-86ED-40AF-AACC-E164BB878E57}" type="presParOf" srcId="{696FDE4A-9D15-47D7-8D89-A2CE9BF0BD54}" destId="{E5C3C2C7-470D-4BB2-8E87-1D9742D6651F}" srcOrd="0" destOrd="0" presId="urn:microsoft.com/office/officeart/2005/8/layout/orgChart1"/>
    <dgm:cxn modelId="{31295D50-B563-4A67-99AF-001E7FD49DF3}" type="presParOf" srcId="{E5C3C2C7-470D-4BB2-8E87-1D9742D6651F}" destId="{6D5CB72D-7F62-448F-8D8A-A7D90518B811}" srcOrd="0" destOrd="0" presId="urn:microsoft.com/office/officeart/2005/8/layout/orgChart1"/>
    <dgm:cxn modelId="{3B0D7247-9BE2-4581-8B80-4BC951739A2A}" type="presParOf" srcId="{E5C3C2C7-470D-4BB2-8E87-1D9742D6651F}" destId="{457FE491-02EA-409B-A767-1C625D9CCB77}" srcOrd="1" destOrd="0" presId="urn:microsoft.com/office/officeart/2005/8/layout/orgChart1"/>
    <dgm:cxn modelId="{729182C1-B0D0-4336-B745-DCB081481D63}" type="presParOf" srcId="{696FDE4A-9D15-47D7-8D89-A2CE9BF0BD54}" destId="{A5E0B5D3-0B94-4AFE-85D8-3AAB98B3E520}" srcOrd="1" destOrd="0" presId="urn:microsoft.com/office/officeart/2005/8/layout/orgChart1"/>
    <dgm:cxn modelId="{243864D8-15EA-44C9-98C2-5715819768E1}" type="presParOf" srcId="{696FDE4A-9D15-47D7-8D89-A2CE9BF0BD54}" destId="{B0D8AAB7-82F0-407A-8A2C-FE82A067D8E6}" srcOrd="2" destOrd="0" presId="urn:microsoft.com/office/officeart/2005/8/layout/orgChart1"/>
    <dgm:cxn modelId="{AA1C32A1-436B-480B-8111-9B205B6134E9}" type="presParOf" srcId="{5332D726-1454-4BD5-A58D-E6E90CFCF7F2}" destId="{81D6D38C-94BA-4BD3-A6F1-B7CCECA1DFF4}" srcOrd="2" destOrd="0" presId="urn:microsoft.com/office/officeart/2005/8/layout/orgChart1"/>
    <dgm:cxn modelId="{D12C8C59-1EA4-41F9-8E91-980ADE08215E}" type="presParOf" srcId="{F97B21A7-760C-4C74-99C3-1AE76E2AD2B4}" destId="{E733EBA5-794D-4D4B-AD90-5D3DDAA65802}" srcOrd="2" destOrd="0" presId="urn:microsoft.com/office/officeart/2005/8/layout/orgChart1"/>
    <dgm:cxn modelId="{5C23F30E-61C7-4585-A252-F4EF8AC95F67}" type="presParOf" srcId="{F97B21A7-760C-4C74-99C3-1AE76E2AD2B4}" destId="{E96E7179-6466-4D45-B6D8-5BA5A6DDA523}" srcOrd="3" destOrd="0" presId="urn:microsoft.com/office/officeart/2005/8/layout/orgChart1"/>
    <dgm:cxn modelId="{73C66875-7898-4A78-BD7F-DC0590FACE7A}" type="presParOf" srcId="{E96E7179-6466-4D45-B6D8-5BA5A6DDA523}" destId="{E87DDA73-A7CE-4346-BFD7-AD52FB3032C2}" srcOrd="0" destOrd="0" presId="urn:microsoft.com/office/officeart/2005/8/layout/orgChart1"/>
    <dgm:cxn modelId="{3A7CCD4D-6745-4EF1-BA07-5143F2DF8978}" type="presParOf" srcId="{E87DDA73-A7CE-4346-BFD7-AD52FB3032C2}" destId="{3A004F01-23DF-47CA-9E9D-BD1B910E284E}" srcOrd="0" destOrd="0" presId="urn:microsoft.com/office/officeart/2005/8/layout/orgChart1"/>
    <dgm:cxn modelId="{9737D61D-139E-41A9-8B7F-A0244D089FD5}" type="presParOf" srcId="{E87DDA73-A7CE-4346-BFD7-AD52FB3032C2}" destId="{64C86EF5-C9DA-4B6D-B5C9-3196F33A2D00}" srcOrd="1" destOrd="0" presId="urn:microsoft.com/office/officeart/2005/8/layout/orgChart1"/>
    <dgm:cxn modelId="{EBF25E8C-446A-4A94-B9EF-065632805240}" type="presParOf" srcId="{E96E7179-6466-4D45-B6D8-5BA5A6DDA523}" destId="{59C00289-4039-4C57-9240-FE459D3B34A9}" srcOrd="1" destOrd="0" presId="urn:microsoft.com/office/officeart/2005/8/layout/orgChart1"/>
    <dgm:cxn modelId="{A85237C9-AC19-495C-84B7-84D2950686CC}" type="presParOf" srcId="{E96E7179-6466-4D45-B6D8-5BA5A6DDA523}" destId="{7AC16BEF-04E6-44BB-A72E-6A86C94E2D24}" srcOrd="2" destOrd="0" presId="urn:microsoft.com/office/officeart/2005/8/layout/orgChart1"/>
    <dgm:cxn modelId="{CF38732E-5CFB-42D2-B88D-8FD94A0E5578}" type="presParOf" srcId="{2EE27E2B-2650-451B-8D4F-316D4A2B2300}" destId="{C5019E6D-9B6C-4F51-9500-864A896E3E32}" srcOrd="2" destOrd="0" presId="urn:microsoft.com/office/officeart/2005/8/layout/orgChart1"/>
    <dgm:cxn modelId="{9E74B36D-512E-4681-8A4D-A9458B76A5B2}" type="presParOf" srcId="{58A2F64A-8EAD-4A60-B6CE-70D00AE5EF73}" destId="{472078A2-45B4-494A-978B-222831DD6505}" srcOrd="2" destOrd="0" presId="urn:microsoft.com/office/officeart/2005/8/layout/orgChart1"/>
    <dgm:cxn modelId="{D27AA407-B2D2-443C-8775-41E0A9BE2D49}" type="presParOf" srcId="{BCE24108-1834-402C-BC32-A06D956BC9AF}" destId="{12F838B8-2B53-4179-97B0-BF960C829FC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5F1472-60BF-460B-8343-D484618E3C7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A5D7B71-F3FD-4C9D-A536-B9902CBC2134}">
      <dgm:prSet/>
      <dgm:spPr/>
      <dgm:t>
        <a:bodyPr/>
        <a:lstStyle/>
        <a:p>
          <a:pPr>
            <a:lnSpc>
              <a:spcPct val="100000"/>
            </a:lnSpc>
          </a:pPr>
          <a:r>
            <a:rPr lang="en-US" dirty="0">
              <a:latin typeface="Arial" panose="020B0604020202020204" pitchFamily="34" charset="0"/>
              <a:cs typeface="Arial" panose="020B0604020202020204" pitchFamily="34" charset="0"/>
            </a:rPr>
            <a:t>Hypovolemic or Hypervolemic hyponatremia are physiologically similar</a:t>
          </a:r>
        </a:p>
      </dgm:t>
    </dgm:pt>
    <dgm:pt modelId="{9DD3F9FE-B744-40B8-ACC6-FB6305AFC38B}" type="parTrans" cxnId="{98A42BA5-DF13-4F21-A215-5F2DE3E7B40F}">
      <dgm:prSet/>
      <dgm:spPr/>
      <dgm:t>
        <a:bodyPr/>
        <a:lstStyle/>
        <a:p>
          <a:endParaRPr lang="en-US"/>
        </a:p>
      </dgm:t>
    </dgm:pt>
    <dgm:pt modelId="{D235C434-E4BF-466C-9688-029C4A8D3AAE}" type="sibTrans" cxnId="{98A42BA5-DF13-4F21-A215-5F2DE3E7B40F}">
      <dgm:prSet/>
      <dgm:spPr/>
      <dgm:t>
        <a:bodyPr/>
        <a:lstStyle/>
        <a:p>
          <a:endParaRPr lang="en-US"/>
        </a:p>
      </dgm:t>
    </dgm:pt>
    <dgm:pt modelId="{81E145BE-6DD7-48FA-A075-5577CEF3A21E}">
      <dgm:prSet/>
      <dgm:spPr/>
      <dgm:t>
        <a:bodyPr/>
        <a:lstStyle/>
        <a:p>
          <a:pPr>
            <a:lnSpc>
              <a:spcPct val="100000"/>
            </a:lnSpc>
          </a:pPr>
          <a:endParaRPr lang="en-US" dirty="0">
            <a:latin typeface="Arial" panose="020B0604020202020204" pitchFamily="34" charset="0"/>
            <a:cs typeface="Arial" panose="020B0604020202020204" pitchFamily="34" charset="0"/>
          </a:endParaRPr>
        </a:p>
      </dgm:t>
    </dgm:pt>
    <dgm:pt modelId="{89F95049-EA9A-4869-BC25-3725C68705FB}" type="parTrans" cxnId="{2CE5D055-537E-4225-97BC-B294A8B4B0A2}">
      <dgm:prSet/>
      <dgm:spPr/>
      <dgm:t>
        <a:bodyPr/>
        <a:lstStyle/>
        <a:p>
          <a:endParaRPr lang="en-US"/>
        </a:p>
      </dgm:t>
    </dgm:pt>
    <dgm:pt modelId="{2F6E6E9B-A966-40B5-9C30-B1B0839D6621}" type="sibTrans" cxnId="{2CE5D055-537E-4225-97BC-B294A8B4B0A2}">
      <dgm:prSet/>
      <dgm:spPr/>
      <dgm:t>
        <a:bodyPr/>
        <a:lstStyle/>
        <a:p>
          <a:endParaRPr lang="en-US"/>
        </a:p>
      </dgm:t>
    </dgm:pt>
    <dgm:pt modelId="{0982E237-88D5-42B4-B457-BF79A63E9AD0}">
      <dgm:prSet/>
      <dgm:spPr/>
      <dgm:t>
        <a:bodyPr/>
        <a:lstStyle/>
        <a:p>
          <a:pPr>
            <a:lnSpc>
              <a:spcPct val="100000"/>
            </a:lnSpc>
          </a:pPr>
          <a:r>
            <a:rPr lang="en-US" dirty="0">
              <a:latin typeface="Arial" panose="020B0604020202020204" pitchFamily="34" charset="0"/>
              <a:cs typeface="Arial" panose="020B0604020202020204" pitchFamily="34" charset="0"/>
            </a:rPr>
            <a:t>Portal vein pulsatility can be used to differentiate Hyper/Hypovolemic mechanisms for hyponatremia</a:t>
          </a:r>
        </a:p>
      </dgm:t>
    </dgm:pt>
    <dgm:pt modelId="{2DCB6B04-2B3B-43A6-A5C7-21F404DF75B5}" type="parTrans" cxnId="{0E6810C2-234A-426C-982C-03642EE79DE9}">
      <dgm:prSet/>
      <dgm:spPr/>
      <dgm:t>
        <a:bodyPr/>
        <a:lstStyle/>
        <a:p>
          <a:endParaRPr lang="en-US"/>
        </a:p>
      </dgm:t>
    </dgm:pt>
    <dgm:pt modelId="{E47D4D28-B59A-4EC9-BCBE-965552C336F4}" type="sibTrans" cxnId="{0E6810C2-234A-426C-982C-03642EE79DE9}">
      <dgm:prSet/>
      <dgm:spPr/>
      <dgm:t>
        <a:bodyPr/>
        <a:lstStyle/>
        <a:p>
          <a:endParaRPr lang="en-US"/>
        </a:p>
      </dgm:t>
    </dgm:pt>
    <dgm:pt modelId="{3C426261-5384-4DB8-96AF-7DFFA2AA6FB9}">
      <dgm:prSet/>
      <dgm:spPr/>
      <dgm:t>
        <a:bodyPr/>
        <a:lstStyle/>
        <a:p>
          <a:pPr>
            <a:lnSpc>
              <a:spcPct val="100000"/>
            </a:lnSpc>
          </a:pPr>
          <a:endParaRPr lang="en-US" dirty="0">
            <a:latin typeface="Arial" panose="020B0604020202020204" pitchFamily="34" charset="0"/>
            <a:cs typeface="Arial" panose="020B0604020202020204" pitchFamily="34" charset="0"/>
          </a:endParaRPr>
        </a:p>
      </dgm:t>
    </dgm:pt>
    <dgm:pt modelId="{415906E8-EB17-48AA-98AF-F2E38E544F3F}" type="parTrans" cxnId="{D3A0B14B-78ED-40BC-B72A-B0819B51C9A7}">
      <dgm:prSet/>
      <dgm:spPr/>
      <dgm:t>
        <a:bodyPr/>
        <a:lstStyle/>
        <a:p>
          <a:endParaRPr lang="en-US"/>
        </a:p>
      </dgm:t>
    </dgm:pt>
    <dgm:pt modelId="{F227CCCC-D98B-4032-B9FD-62F6C28F045E}" type="sibTrans" cxnId="{D3A0B14B-78ED-40BC-B72A-B0819B51C9A7}">
      <dgm:prSet/>
      <dgm:spPr/>
      <dgm:t>
        <a:bodyPr/>
        <a:lstStyle/>
        <a:p>
          <a:endParaRPr lang="en-US"/>
        </a:p>
      </dgm:t>
    </dgm:pt>
    <dgm:pt modelId="{1790F4E0-8EA8-4012-BC54-A88D97FD3208}">
      <dgm:prSet/>
      <dgm:spPr/>
      <dgm:t>
        <a:bodyPr/>
        <a:lstStyle/>
        <a:p>
          <a:pPr>
            <a:lnSpc>
              <a:spcPct val="100000"/>
            </a:lnSpc>
          </a:pPr>
          <a:r>
            <a:rPr lang="en-US" dirty="0">
              <a:latin typeface="Arial" panose="020B0604020202020204" pitchFamily="34" charset="0"/>
              <a:cs typeface="Arial" panose="020B0604020202020204" pitchFamily="34" charset="0"/>
            </a:rPr>
            <a:t>Future application</a:t>
          </a:r>
        </a:p>
      </dgm:t>
    </dgm:pt>
    <dgm:pt modelId="{A6A5F417-BFE0-4CF3-929B-1889E720C1BC}" type="parTrans" cxnId="{A6881BE1-A2E2-4C57-9567-3733F44DC1FF}">
      <dgm:prSet/>
      <dgm:spPr/>
      <dgm:t>
        <a:bodyPr/>
        <a:lstStyle/>
        <a:p>
          <a:endParaRPr lang="en-US"/>
        </a:p>
      </dgm:t>
    </dgm:pt>
    <dgm:pt modelId="{D894FDCA-5CEB-409C-ADB6-BA780E45A37E}" type="sibTrans" cxnId="{A6881BE1-A2E2-4C57-9567-3733F44DC1FF}">
      <dgm:prSet/>
      <dgm:spPr/>
      <dgm:t>
        <a:bodyPr/>
        <a:lstStyle/>
        <a:p>
          <a:endParaRPr lang="en-US"/>
        </a:p>
      </dgm:t>
    </dgm:pt>
    <dgm:pt modelId="{A38B43CA-78DB-40E4-AA98-C666F3C1652B}">
      <dgm:prSet/>
      <dgm:spPr/>
      <dgm:t>
        <a:bodyPr/>
        <a:lstStyle/>
        <a:p>
          <a:pPr>
            <a:lnSpc>
              <a:spcPct val="100000"/>
            </a:lnSpc>
          </a:pPr>
          <a:endParaRPr lang="en-US" dirty="0"/>
        </a:p>
      </dgm:t>
    </dgm:pt>
    <dgm:pt modelId="{E872EB1B-7A90-4303-80CB-BD9A3FD10C16}" type="parTrans" cxnId="{520E6436-8141-45DA-A313-04FC047B95B0}">
      <dgm:prSet/>
      <dgm:spPr/>
      <dgm:t>
        <a:bodyPr/>
        <a:lstStyle/>
        <a:p>
          <a:endParaRPr lang="en-US"/>
        </a:p>
      </dgm:t>
    </dgm:pt>
    <dgm:pt modelId="{9D4B5BA8-9482-46BC-B546-3D74E5625993}" type="sibTrans" cxnId="{520E6436-8141-45DA-A313-04FC047B95B0}">
      <dgm:prSet/>
      <dgm:spPr/>
      <dgm:t>
        <a:bodyPr/>
        <a:lstStyle/>
        <a:p>
          <a:endParaRPr lang="en-US"/>
        </a:p>
      </dgm:t>
    </dgm:pt>
    <dgm:pt modelId="{6182FB48-FC7A-4168-9D64-15C72A803DE2}" type="pres">
      <dgm:prSet presAssocID="{6D5F1472-60BF-460B-8343-D484618E3C77}" presName="root" presStyleCnt="0">
        <dgm:presLayoutVars>
          <dgm:dir/>
          <dgm:resizeHandles val="exact"/>
        </dgm:presLayoutVars>
      </dgm:prSet>
      <dgm:spPr/>
    </dgm:pt>
    <dgm:pt modelId="{C33C5DB9-DC8D-4B4A-BCF3-CC7B52B45932}" type="pres">
      <dgm:prSet presAssocID="{5A5D7B71-F3FD-4C9D-A536-B9902CBC2134}" presName="compNode" presStyleCnt="0"/>
      <dgm:spPr/>
    </dgm:pt>
    <dgm:pt modelId="{54FBA37F-F1C6-403C-A4E8-2F932FC6AAB2}" type="pres">
      <dgm:prSet presAssocID="{5A5D7B71-F3FD-4C9D-A536-B9902CBC2134}" presName="bgRect" presStyleLbl="bgShp" presStyleIdx="0" presStyleCnt="3"/>
      <dgm:spPr/>
    </dgm:pt>
    <dgm:pt modelId="{2092E277-9492-4E2B-8A61-A27BB0555A08}" type="pres">
      <dgm:prSet presAssocID="{5A5D7B71-F3FD-4C9D-A536-B9902CBC213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eleton"/>
        </a:ext>
      </dgm:extLst>
    </dgm:pt>
    <dgm:pt modelId="{C21CCD2B-1A89-42CB-8E06-B322DF14808B}" type="pres">
      <dgm:prSet presAssocID="{5A5D7B71-F3FD-4C9D-A536-B9902CBC2134}" presName="spaceRect" presStyleCnt="0"/>
      <dgm:spPr/>
    </dgm:pt>
    <dgm:pt modelId="{B8365E0F-DEEA-4E8F-9A51-F19738822808}" type="pres">
      <dgm:prSet presAssocID="{5A5D7B71-F3FD-4C9D-A536-B9902CBC2134}" presName="parTx" presStyleLbl="revTx" presStyleIdx="0" presStyleCnt="6">
        <dgm:presLayoutVars>
          <dgm:chMax val="0"/>
          <dgm:chPref val="0"/>
        </dgm:presLayoutVars>
      </dgm:prSet>
      <dgm:spPr/>
    </dgm:pt>
    <dgm:pt modelId="{BBD06A81-1288-4C56-BA09-0AC5076EB721}" type="pres">
      <dgm:prSet presAssocID="{5A5D7B71-F3FD-4C9D-A536-B9902CBC2134}" presName="desTx" presStyleLbl="revTx" presStyleIdx="1" presStyleCnt="6">
        <dgm:presLayoutVars/>
      </dgm:prSet>
      <dgm:spPr/>
    </dgm:pt>
    <dgm:pt modelId="{FFC782FB-E911-497D-A1AD-8D51A970197E}" type="pres">
      <dgm:prSet presAssocID="{D235C434-E4BF-466C-9688-029C4A8D3AAE}" presName="sibTrans" presStyleCnt="0"/>
      <dgm:spPr/>
    </dgm:pt>
    <dgm:pt modelId="{E0451DB3-55A9-4C0F-8BD0-05EC673C598F}" type="pres">
      <dgm:prSet presAssocID="{0982E237-88D5-42B4-B457-BF79A63E9AD0}" presName="compNode" presStyleCnt="0"/>
      <dgm:spPr/>
    </dgm:pt>
    <dgm:pt modelId="{0CAF2DB5-9767-4A0A-B148-CCDA294D8604}" type="pres">
      <dgm:prSet presAssocID="{0982E237-88D5-42B4-B457-BF79A63E9AD0}" presName="bgRect" presStyleLbl="bgShp" presStyleIdx="1" presStyleCnt="3"/>
      <dgm:spPr/>
    </dgm:pt>
    <dgm:pt modelId="{98C7F402-4B9D-4ED5-870C-CB28F5D319FF}" type="pres">
      <dgm:prSet presAssocID="{0982E237-88D5-42B4-B457-BF79A63E9AD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bulb"/>
        </a:ext>
      </dgm:extLst>
    </dgm:pt>
    <dgm:pt modelId="{05ADA6A1-8DD3-457B-BF55-983F68BAB41F}" type="pres">
      <dgm:prSet presAssocID="{0982E237-88D5-42B4-B457-BF79A63E9AD0}" presName="spaceRect" presStyleCnt="0"/>
      <dgm:spPr/>
    </dgm:pt>
    <dgm:pt modelId="{C96E3906-911C-4360-93E8-E86D6952192E}" type="pres">
      <dgm:prSet presAssocID="{0982E237-88D5-42B4-B457-BF79A63E9AD0}" presName="parTx" presStyleLbl="revTx" presStyleIdx="2" presStyleCnt="6">
        <dgm:presLayoutVars>
          <dgm:chMax val="0"/>
          <dgm:chPref val="0"/>
        </dgm:presLayoutVars>
      </dgm:prSet>
      <dgm:spPr/>
    </dgm:pt>
    <dgm:pt modelId="{F430FAD3-6613-44A8-AE5E-399E62F32166}" type="pres">
      <dgm:prSet presAssocID="{0982E237-88D5-42B4-B457-BF79A63E9AD0}" presName="desTx" presStyleLbl="revTx" presStyleIdx="3" presStyleCnt="6">
        <dgm:presLayoutVars/>
      </dgm:prSet>
      <dgm:spPr/>
    </dgm:pt>
    <dgm:pt modelId="{C8262868-A5B2-4CFB-9FCA-975C98CC50F7}" type="pres">
      <dgm:prSet presAssocID="{E47D4D28-B59A-4EC9-BCBE-965552C336F4}" presName="sibTrans" presStyleCnt="0"/>
      <dgm:spPr/>
    </dgm:pt>
    <dgm:pt modelId="{A5F3521D-2C06-48DD-B4BA-C36B791F3D26}" type="pres">
      <dgm:prSet presAssocID="{1790F4E0-8EA8-4012-BC54-A88D97FD3208}" presName="compNode" presStyleCnt="0"/>
      <dgm:spPr/>
    </dgm:pt>
    <dgm:pt modelId="{F0BE3289-8778-42BD-A32C-A06ADF118EB0}" type="pres">
      <dgm:prSet presAssocID="{1790F4E0-8EA8-4012-BC54-A88D97FD3208}" presName="bgRect" presStyleLbl="bgShp" presStyleIdx="2" presStyleCnt="3"/>
      <dgm:spPr/>
    </dgm:pt>
    <dgm:pt modelId="{045ACFA5-792F-4B6B-B6D9-65824D906363}" type="pres">
      <dgm:prSet presAssocID="{1790F4E0-8EA8-4012-BC54-A88D97FD320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pwatch"/>
        </a:ext>
      </dgm:extLst>
    </dgm:pt>
    <dgm:pt modelId="{26AE57CC-2B09-407A-8DEF-7D6479963229}" type="pres">
      <dgm:prSet presAssocID="{1790F4E0-8EA8-4012-BC54-A88D97FD3208}" presName="spaceRect" presStyleCnt="0"/>
      <dgm:spPr/>
    </dgm:pt>
    <dgm:pt modelId="{3D2FB58B-CF74-45BA-954E-25C14CEA2DB2}" type="pres">
      <dgm:prSet presAssocID="{1790F4E0-8EA8-4012-BC54-A88D97FD3208}" presName="parTx" presStyleLbl="revTx" presStyleIdx="4" presStyleCnt="6">
        <dgm:presLayoutVars>
          <dgm:chMax val="0"/>
          <dgm:chPref val="0"/>
        </dgm:presLayoutVars>
      </dgm:prSet>
      <dgm:spPr/>
    </dgm:pt>
    <dgm:pt modelId="{8734646A-1B40-4C0C-B350-7846F259A199}" type="pres">
      <dgm:prSet presAssocID="{1790F4E0-8EA8-4012-BC54-A88D97FD3208}" presName="desTx" presStyleLbl="revTx" presStyleIdx="5" presStyleCnt="6">
        <dgm:presLayoutVars/>
      </dgm:prSet>
      <dgm:spPr/>
    </dgm:pt>
  </dgm:ptLst>
  <dgm:cxnLst>
    <dgm:cxn modelId="{E7E99802-FBD3-4079-8F5C-453F962B267B}" type="presOf" srcId="{81E145BE-6DD7-48FA-A075-5577CEF3A21E}" destId="{BBD06A81-1288-4C56-BA09-0AC5076EB721}" srcOrd="0" destOrd="0" presId="urn:microsoft.com/office/officeart/2018/2/layout/IconVerticalSolidList"/>
    <dgm:cxn modelId="{D3B1E821-23C6-4C5C-9E8E-0D9E13C421BA}" type="presOf" srcId="{1790F4E0-8EA8-4012-BC54-A88D97FD3208}" destId="{3D2FB58B-CF74-45BA-954E-25C14CEA2DB2}" srcOrd="0" destOrd="0" presId="urn:microsoft.com/office/officeart/2018/2/layout/IconVerticalSolidList"/>
    <dgm:cxn modelId="{D9E2882D-2637-40ED-A40B-8D101777BD4F}" type="presOf" srcId="{5A5D7B71-F3FD-4C9D-A536-B9902CBC2134}" destId="{B8365E0F-DEEA-4E8F-9A51-F19738822808}" srcOrd="0" destOrd="0" presId="urn:microsoft.com/office/officeart/2018/2/layout/IconVerticalSolidList"/>
    <dgm:cxn modelId="{520E6436-8141-45DA-A313-04FC047B95B0}" srcId="{1790F4E0-8EA8-4012-BC54-A88D97FD3208}" destId="{A38B43CA-78DB-40E4-AA98-C666F3C1652B}" srcOrd="0" destOrd="0" parTransId="{E872EB1B-7A90-4303-80CB-BD9A3FD10C16}" sibTransId="{9D4B5BA8-9482-46BC-B546-3D74E5625993}"/>
    <dgm:cxn modelId="{04A53B37-2EA5-4591-857E-A6FA3C91A140}" type="presOf" srcId="{6D5F1472-60BF-460B-8343-D484618E3C77}" destId="{6182FB48-FC7A-4168-9D64-15C72A803DE2}" srcOrd="0" destOrd="0" presId="urn:microsoft.com/office/officeart/2018/2/layout/IconVerticalSolidList"/>
    <dgm:cxn modelId="{D3A0B14B-78ED-40BC-B72A-B0819B51C9A7}" srcId="{0982E237-88D5-42B4-B457-BF79A63E9AD0}" destId="{3C426261-5384-4DB8-96AF-7DFFA2AA6FB9}" srcOrd="0" destOrd="0" parTransId="{415906E8-EB17-48AA-98AF-F2E38E544F3F}" sibTransId="{F227CCCC-D98B-4032-B9FD-62F6C28F045E}"/>
    <dgm:cxn modelId="{2CE5D055-537E-4225-97BC-B294A8B4B0A2}" srcId="{5A5D7B71-F3FD-4C9D-A536-B9902CBC2134}" destId="{81E145BE-6DD7-48FA-A075-5577CEF3A21E}" srcOrd="0" destOrd="0" parTransId="{89F95049-EA9A-4869-BC25-3725C68705FB}" sibTransId="{2F6E6E9B-A966-40B5-9C30-B1B0839D6621}"/>
    <dgm:cxn modelId="{98A42BA5-DF13-4F21-A215-5F2DE3E7B40F}" srcId="{6D5F1472-60BF-460B-8343-D484618E3C77}" destId="{5A5D7B71-F3FD-4C9D-A536-B9902CBC2134}" srcOrd="0" destOrd="0" parTransId="{9DD3F9FE-B744-40B8-ACC6-FB6305AFC38B}" sibTransId="{D235C434-E4BF-466C-9688-029C4A8D3AAE}"/>
    <dgm:cxn modelId="{0E6810C2-234A-426C-982C-03642EE79DE9}" srcId="{6D5F1472-60BF-460B-8343-D484618E3C77}" destId="{0982E237-88D5-42B4-B457-BF79A63E9AD0}" srcOrd="1" destOrd="0" parTransId="{2DCB6B04-2B3B-43A6-A5C7-21F404DF75B5}" sibTransId="{E47D4D28-B59A-4EC9-BCBE-965552C336F4}"/>
    <dgm:cxn modelId="{B5C924CA-5DAF-4F12-8292-B5F8B955EC35}" type="presOf" srcId="{A38B43CA-78DB-40E4-AA98-C666F3C1652B}" destId="{8734646A-1B40-4C0C-B350-7846F259A199}" srcOrd="0" destOrd="0" presId="urn:microsoft.com/office/officeart/2018/2/layout/IconVerticalSolidList"/>
    <dgm:cxn modelId="{5E69BED4-31B5-45F8-A1C9-1EED88711F27}" type="presOf" srcId="{3C426261-5384-4DB8-96AF-7DFFA2AA6FB9}" destId="{F430FAD3-6613-44A8-AE5E-399E62F32166}" srcOrd="0" destOrd="0" presId="urn:microsoft.com/office/officeart/2018/2/layout/IconVerticalSolidList"/>
    <dgm:cxn modelId="{0D3EC4DA-B77C-446C-B231-57B23ECC30D6}" type="presOf" srcId="{0982E237-88D5-42B4-B457-BF79A63E9AD0}" destId="{C96E3906-911C-4360-93E8-E86D6952192E}" srcOrd="0" destOrd="0" presId="urn:microsoft.com/office/officeart/2018/2/layout/IconVerticalSolidList"/>
    <dgm:cxn modelId="{A6881BE1-A2E2-4C57-9567-3733F44DC1FF}" srcId="{6D5F1472-60BF-460B-8343-D484618E3C77}" destId="{1790F4E0-8EA8-4012-BC54-A88D97FD3208}" srcOrd="2" destOrd="0" parTransId="{A6A5F417-BFE0-4CF3-929B-1889E720C1BC}" sibTransId="{D894FDCA-5CEB-409C-ADB6-BA780E45A37E}"/>
    <dgm:cxn modelId="{A1A6EF48-9F9A-4E08-AF1F-5CFA128CE395}" type="presParOf" srcId="{6182FB48-FC7A-4168-9D64-15C72A803DE2}" destId="{C33C5DB9-DC8D-4B4A-BCF3-CC7B52B45932}" srcOrd="0" destOrd="0" presId="urn:microsoft.com/office/officeart/2018/2/layout/IconVerticalSolidList"/>
    <dgm:cxn modelId="{5420A589-3B21-4D19-A44F-D3449B95D639}" type="presParOf" srcId="{C33C5DB9-DC8D-4B4A-BCF3-CC7B52B45932}" destId="{54FBA37F-F1C6-403C-A4E8-2F932FC6AAB2}" srcOrd="0" destOrd="0" presId="urn:microsoft.com/office/officeart/2018/2/layout/IconVerticalSolidList"/>
    <dgm:cxn modelId="{A9E0D8BB-DE42-4DA2-A2A8-A7DA84C6B0CD}" type="presParOf" srcId="{C33C5DB9-DC8D-4B4A-BCF3-CC7B52B45932}" destId="{2092E277-9492-4E2B-8A61-A27BB0555A08}" srcOrd="1" destOrd="0" presId="urn:microsoft.com/office/officeart/2018/2/layout/IconVerticalSolidList"/>
    <dgm:cxn modelId="{9DBE35BF-2F86-426A-9332-2862D056E233}" type="presParOf" srcId="{C33C5DB9-DC8D-4B4A-BCF3-CC7B52B45932}" destId="{C21CCD2B-1A89-42CB-8E06-B322DF14808B}" srcOrd="2" destOrd="0" presId="urn:microsoft.com/office/officeart/2018/2/layout/IconVerticalSolidList"/>
    <dgm:cxn modelId="{4DFC1F1C-3B4B-4903-BBAA-01B6F072C1F5}" type="presParOf" srcId="{C33C5DB9-DC8D-4B4A-BCF3-CC7B52B45932}" destId="{B8365E0F-DEEA-4E8F-9A51-F19738822808}" srcOrd="3" destOrd="0" presId="urn:microsoft.com/office/officeart/2018/2/layout/IconVerticalSolidList"/>
    <dgm:cxn modelId="{AA322169-B450-4793-A6A5-466B6AEA78CB}" type="presParOf" srcId="{C33C5DB9-DC8D-4B4A-BCF3-CC7B52B45932}" destId="{BBD06A81-1288-4C56-BA09-0AC5076EB721}" srcOrd="4" destOrd="0" presId="urn:microsoft.com/office/officeart/2018/2/layout/IconVerticalSolidList"/>
    <dgm:cxn modelId="{CFD9B998-F520-454B-B917-E235BE6C13B1}" type="presParOf" srcId="{6182FB48-FC7A-4168-9D64-15C72A803DE2}" destId="{FFC782FB-E911-497D-A1AD-8D51A970197E}" srcOrd="1" destOrd="0" presId="urn:microsoft.com/office/officeart/2018/2/layout/IconVerticalSolidList"/>
    <dgm:cxn modelId="{2341FC3E-70C1-4DA7-B692-BFCC7E35BBF8}" type="presParOf" srcId="{6182FB48-FC7A-4168-9D64-15C72A803DE2}" destId="{E0451DB3-55A9-4C0F-8BD0-05EC673C598F}" srcOrd="2" destOrd="0" presId="urn:microsoft.com/office/officeart/2018/2/layout/IconVerticalSolidList"/>
    <dgm:cxn modelId="{15BBCA1C-C396-487B-885B-7CA25C8E80B6}" type="presParOf" srcId="{E0451DB3-55A9-4C0F-8BD0-05EC673C598F}" destId="{0CAF2DB5-9767-4A0A-B148-CCDA294D8604}" srcOrd="0" destOrd="0" presId="urn:microsoft.com/office/officeart/2018/2/layout/IconVerticalSolidList"/>
    <dgm:cxn modelId="{0C27BC01-B566-4168-BC58-8637EF8206FD}" type="presParOf" srcId="{E0451DB3-55A9-4C0F-8BD0-05EC673C598F}" destId="{98C7F402-4B9D-4ED5-870C-CB28F5D319FF}" srcOrd="1" destOrd="0" presId="urn:microsoft.com/office/officeart/2018/2/layout/IconVerticalSolidList"/>
    <dgm:cxn modelId="{48AD36C6-A072-4BAD-9E4B-A6CD910F5B4F}" type="presParOf" srcId="{E0451DB3-55A9-4C0F-8BD0-05EC673C598F}" destId="{05ADA6A1-8DD3-457B-BF55-983F68BAB41F}" srcOrd="2" destOrd="0" presId="urn:microsoft.com/office/officeart/2018/2/layout/IconVerticalSolidList"/>
    <dgm:cxn modelId="{64295C7C-3C27-4D90-AA7A-514534F95D74}" type="presParOf" srcId="{E0451DB3-55A9-4C0F-8BD0-05EC673C598F}" destId="{C96E3906-911C-4360-93E8-E86D6952192E}" srcOrd="3" destOrd="0" presId="urn:microsoft.com/office/officeart/2018/2/layout/IconVerticalSolidList"/>
    <dgm:cxn modelId="{074854A1-9A81-432C-912F-0F7D713913E7}" type="presParOf" srcId="{E0451DB3-55A9-4C0F-8BD0-05EC673C598F}" destId="{F430FAD3-6613-44A8-AE5E-399E62F32166}" srcOrd="4" destOrd="0" presId="urn:microsoft.com/office/officeart/2018/2/layout/IconVerticalSolidList"/>
    <dgm:cxn modelId="{3B9FB0AC-115F-4BE5-AF1C-A036ED46A323}" type="presParOf" srcId="{6182FB48-FC7A-4168-9D64-15C72A803DE2}" destId="{C8262868-A5B2-4CFB-9FCA-975C98CC50F7}" srcOrd="3" destOrd="0" presId="urn:microsoft.com/office/officeart/2018/2/layout/IconVerticalSolidList"/>
    <dgm:cxn modelId="{56711881-6EC6-4871-86D1-BCA5FE2159B8}" type="presParOf" srcId="{6182FB48-FC7A-4168-9D64-15C72A803DE2}" destId="{A5F3521D-2C06-48DD-B4BA-C36B791F3D26}" srcOrd="4" destOrd="0" presId="urn:microsoft.com/office/officeart/2018/2/layout/IconVerticalSolidList"/>
    <dgm:cxn modelId="{BDE0F30D-1EAA-4B73-A8AD-AD014FCC358B}" type="presParOf" srcId="{A5F3521D-2C06-48DD-B4BA-C36B791F3D26}" destId="{F0BE3289-8778-42BD-A32C-A06ADF118EB0}" srcOrd="0" destOrd="0" presId="urn:microsoft.com/office/officeart/2018/2/layout/IconVerticalSolidList"/>
    <dgm:cxn modelId="{17FD15DC-D0A9-4263-8118-9B10E3FEB47C}" type="presParOf" srcId="{A5F3521D-2C06-48DD-B4BA-C36B791F3D26}" destId="{045ACFA5-792F-4B6B-B6D9-65824D906363}" srcOrd="1" destOrd="0" presId="urn:microsoft.com/office/officeart/2018/2/layout/IconVerticalSolidList"/>
    <dgm:cxn modelId="{2F3EB858-28F4-4B7C-AD0F-0819E8DC3FC5}" type="presParOf" srcId="{A5F3521D-2C06-48DD-B4BA-C36B791F3D26}" destId="{26AE57CC-2B09-407A-8DEF-7D6479963229}" srcOrd="2" destOrd="0" presId="urn:microsoft.com/office/officeart/2018/2/layout/IconVerticalSolidList"/>
    <dgm:cxn modelId="{316B095B-6F70-481B-AEF1-277B622F118F}" type="presParOf" srcId="{A5F3521D-2C06-48DD-B4BA-C36B791F3D26}" destId="{3D2FB58B-CF74-45BA-954E-25C14CEA2DB2}" srcOrd="3" destOrd="0" presId="urn:microsoft.com/office/officeart/2018/2/layout/IconVerticalSolidList"/>
    <dgm:cxn modelId="{5D4E1907-E8C4-4B52-8B73-C441CD54655C}" type="presParOf" srcId="{A5F3521D-2C06-48DD-B4BA-C36B791F3D26}" destId="{8734646A-1B40-4C0C-B350-7846F259A19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D674F-0F1B-44F8-B10F-C6A081D5B5B7}">
      <dsp:nvSpPr>
        <dsp:cNvPr id="0" name=""/>
        <dsp:cNvSpPr/>
      </dsp:nvSpPr>
      <dsp:spPr>
        <a:xfrm>
          <a:off x="0" y="1034891"/>
          <a:ext cx="9291638" cy="137985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AD9EC1-4B9E-4428-8194-EDB4832EC905}">
      <dsp:nvSpPr>
        <dsp:cNvPr id="0" name=""/>
        <dsp:cNvSpPr/>
      </dsp:nvSpPr>
      <dsp:spPr>
        <a:xfrm>
          <a:off x="3674" y="0"/>
          <a:ext cx="1606754" cy="1379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Low CO/Venous Congestion</a:t>
          </a:r>
        </a:p>
      </dsp:txBody>
      <dsp:txXfrm>
        <a:off x="3674" y="0"/>
        <a:ext cx="1606754" cy="1379855"/>
      </dsp:txXfrm>
    </dsp:sp>
    <dsp:sp modelId="{B90EB72A-5941-4493-831E-0A46D0D41EE3}">
      <dsp:nvSpPr>
        <dsp:cNvPr id="0" name=""/>
        <dsp:cNvSpPr/>
      </dsp:nvSpPr>
      <dsp:spPr>
        <a:xfrm>
          <a:off x="634570" y="1552337"/>
          <a:ext cx="344963" cy="344963"/>
        </a:xfrm>
        <a:prstGeom prst="ellips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228024E5-E4A1-49EB-A2F0-8700F43845D4}">
      <dsp:nvSpPr>
        <dsp:cNvPr id="0" name=""/>
        <dsp:cNvSpPr/>
      </dsp:nvSpPr>
      <dsp:spPr>
        <a:xfrm>
          <a:off x="1690767" y="2069782"/>
          <a:ext cx="1606754" cy="1379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High RAAS/ADH</a:t>
          </a:r>
        </a:p>
      </dsp:txBody>
      <dsp:txXfrm>
        <a:off x="1690767" y="2069782"/>
        <a:ext cx="1606754" cy="1379855"/>
      </dsp:txXfrm>
    </dsp:sp>
    <dsp:sp modelId="{7717D142-A50A-4D3B-831D-E4C01F4B9C02}">
      <dsp:nvSpPr>
        <dsp:cNvPr id="0" name=""/>
        <dsp:cNvSpPr/>
      </dsp:nvSpPr>
      <dsp:spPr>
        <a:xfrm>
          <a:off x="2321662" y="1552337"/>
          <a:ext cx="344963" cy="344963"/>
        </a:xfrm>
        <a:prstGeom prst="ellips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230F3028-4792-4C44-82F1-6990F5BF13B8}">
      <dsp:nvSpPr>
        <dsp:cNvPr id="0" name=""/>
        <dsp:cNvSpPr/>
      </dsp:nvSpPr>
      <dsp:spPr>
        <a:xfrm>
          <a:off x="3377859" y="0"/>
          <a:ext cx="1606754" cy="1379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Hypervolemic hyponatremia</a:t>
          </a:r>
        </a:p>
      </dsp:txBody>
      <dsp:txXfrm>
        <a:off x="3377859" y="0"/>
        <a:ext cx="1606754" cy="1379855"/>
      </dsp:txXfrm>
    </dsp:sp>
    <dsp:sp modelId="{AD1C31C2-3F2D-46D3-88B2-5EBE49B554F0}">
      <dsp:nvSpPr>
        <dsp:cNvPr id="0" name=""/>
        <dsp:cNvSpPr/>
      </dsp:nvSpPr>
      <dsp:spPr>
        <a:xfrm>
          <a:off x="4008755" y="1552337"/>
          <a:ext cx="344963" cy="344963"/>
        </a:xfrm>
        <a:prstGeom prst="ellips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BE2CBDD2-0FC8-4D9B-B348-C3768DB3A803}">
      <dsp:nvSpPr>
        <dsp:cNvPr id="0" name=""/>
        <dsp:cNvSpPr/>
      </dsp:nvSpPr>
      <dsp:spPr>
        <a:xfrm>
          <a:off x="5064952" y="2069782"/>
          <a:ext cx="1606754" cy="1379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Functional Pre-renal AKI</a:t>
          </a:r>
        </a:p>
      </dsp:txBody>
      <dsp:txXfrm>
        <a:off x="5064952" y="2069782"/>
        <a:ext cx="1606754" cy="1379855"/>
      </dsp:txXfrm>
    </dsp:sp>
    <dsp:sp modelId="{357ED7BB-3FBE-4A02-841D-B6536695FAD5}">
      <dsp:nvSpPr>
        <dsp:cNvPr id="0" name=""/>
        <dsp:cNvSpPr/>
      </dsp:nvSpPr>
      <dsp:spPr>
        <a:xfrm>
          <a:off x="5695847" y="1552337"/>
          <a:ext cx="344963" cy="344963"/>
        </a:xfrm>
        <a:prstGeom prst="ellips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46F19BC-C591-478F-90B5-EEB8A15BFBF3}">
      <dsp:nvSpPr>
        <dsp:cNvPr id="0" name=""/>
        <dsp:cNvSpPr/>
      </dsp:nvSpPr>
      <dsp:spPr>
        <a:xfrm>
          <a:off x="6752044" y="0"/>
          <a:ext cx="1606754" cy="1379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Parenchymal AKI </a:t>
          </a:r>
        </a:p>
      </dsp:txBody>
      <dsp:txXfrm>
        <a:off x="6752044" y="0"/>
        <a:ext cx="1606754" cy="1379855"/>
      </dsp:txXfrm>
    </dsp:sp>
    <dsp:sp modelId="{012AE9A0-CCEE-4899-912E-FBD29514BD9D}">
      <dsp:nvSpPr>
        <dsp:cNvPr id="0" name=""/>
        <dsp:cNvSpPr/>
      </dsp:nvSpPr>
      <dsp:spPr>
        <a:xfrm>
          <a:off x="7382940" y="1552337"/>
          <a:ext cx="344963" cy="344963"/>
        </a:xfrm>
        <a:prstGeom prst="ellips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3EBA5-794D-4D4B-AD90-5D3DDAA65802}">
      <dsp:nvSpPr>
        <dsp:cNvPr id="0" name=""/>
        <dsp:cNvSpPr/>
      </dsp:nvSpPr>
      <dsp:spPr>
        <a:xfrm>
          <a:off x="5427663" y="1982857"/>
          <a:ext cx="596078" cy="221169"/>
        </a:xfrm>
        <a:custGeom>
          <a:avLst/>
          <a:gdLst/>
          <a:ahLst/>
          <a:cxnLst/>
          <a:rect l="0" t="0" r="0" b="0"/>
          <a:pathLst>
            <a:path>
              <a:moveTo>
                <a:pt x="596078" y="0"/>
              </a:moveTo>
              <a:lnTo>
                <a:pt x="596078" y="112793"/>
              </a:lnTo>
              <a:lnTo>
                <a:pt x="0" y="112793"/>
              </a:lnTo>
              <a:lnTo>
                <a:pt x="0" y="22116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9AFE62-F15F-4FB2-99B4-33680155C2A4}">
      <dsp:nvSpPr>
        <dsp:cNvPr id="0" name=""/>
        <dsp:cNvSpPr/>
      </dsp:nvSpPr>
      <dsp:spPr>
        <a:xfrm>
          <a:off x="6173404" y="2720102"/>
          <a:ext cx="117716" cy="470372"/>
        </a:xfrm>
        <a:custGeom>
          <a:avLst/>
          <a:gdLst/>
          <a:ahLst/>
          <a:cxnLst/>
          <a:rect l="0" t="0" r="0" b="0"/>
          <a:pathLst>
            <a:path>
              <a:moveTo>
                <a:pt x="117716" y="0"/>
              </a:moveTo>
              <a:lnTo>
                <a:pt x="117716" y="470372"/>
              </a:lnTo>
              <a:lnTo>
                <a:pt x="0" y="47037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D3783E-774E-4F6C-ADDB-0FAFA98A37CA}">
      <dsp:nvSpPr>
        <dsp:cNvPr id="0" name=""/>
        <dsp:cNvSpPr/>
      </dsp:nvSpPr>
      <dsp:spPr>
        <a:xfrm>
          <a:off x="6023742" y="1982857"/>
          <a:ext cx="680239" cy="221169"/>
        </a:xfrm>
        <a:custGeom>
          <a:avLst/>
          <a:gdLst/>
          <a:ahLst/>
          <a:cxnLst/>
          <a:rect l="0" t="0" r="0" b="0"/>
          <a:pathLst>
            <a:path>
              <a:moveTo>
                <a:pt x="0" y="0"/>
              </a:moveTo>
              <a:lnTo>
                <a:pt x="0" y="112793"/>
              </a:lnTo>
              <a:lnTo>
                <a:pt x="680239" y="112793"/>
              </a:lnTo>
              <a:lnTo>
                <a:pt x="680239" y="22116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C2AACA-C08F-4477-BAAF-4348AE9E344C}">
      <dsp:nvSpPr>
        <dsp:cNvPr id="0" name=""/>
        <dsp:cNvSpPr/>
      </dsp:nvSpPr>
      <dsp:spPr>
        <a:xfrm>
          <a:off x="5978022" y="1250029"/>
          <a:ext cx="91440" cy="216751"/>
        </a:xfrm>
        <a:custGeom>
          <a:avLst/>
          <a:gdLst/>
          <a:ahLst/>
          <a:cxnLst/>
          <a:rect l="0" t="0" r="0" b="0"/>
          <a:pathLst>
            <a:path>
              <a:moveTo>
                <a:pt x="45720" y="0"/>
              </a:moveTo>
              <a:lnTo>
                <a:pt x="45720" y="216751"/>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C0631F-F89E-478B-9199-9900A7C74173}">
      <dsp:nvSpPr>
        <dsp:cNvPr id="0" name=""/>
        <dsp:cNvSpPr/>
      </dsp:nvSpPr>
      <dsp:spPr>
        <a:xfrm>
          <a:off x="4645819" y="517200"/>
          <a:ext cx="1377923" cy="216751"/>
        </a:xfrm>
        <a:custGeom>
          <a:avLst/>
          <a:gdLst/>
          <a:ahLst/>
          <a:cxnLst/>
          <a:rect l="0" t="0" r="0" b="0"/>
          <a:pathLst>
            <a:path>
              <a:moveTo>
                <a:pt x="0" y="0"/>
              </a:moveTo>
              <a:lnTo>
                <a:pt x="0" y="108375"/>
              </a:lnTo>
              <a:lnTo>
                <a:pt x="1377923" y="108375"/>
              </a:lnTo>
              <a:lnTo>
                <a:pt x="1377923" y="216751"/>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1DE6D8-2490-4D4A-8E94-23DED11E2412}">
      <dsp:nvSpPr>
        <dsp:cNvPr id="0" name=""/>
        <dsp:cNvSpPr/>
      </dsp:nvSpPr>
      <dsp:spPr>
        <a:xfrm>
          <a:off x="4103939" y="1250029"/>
          <a:ext cx="154822" cy="474789"/>
        </a:xfrm>
        <a:custGeom>
          <a:avLst/>
          <a:gdLst/>
          <a:ahLst/>
          <a:cxnLst/>
          <a:rect l="0" t="0" r="0" b="0"/>
          <a:pathLst>
            <a:path>
              <a:moveTo>
                <a:pt x="0" y="0"/>
              </a:moveTo>
              <a:lnTo>
                <a:pt x="0" y="474789"/>
              </a:lnTo>
              <a:lnTo>
                <a:pt x="154822" y="47478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3B292C-51C6-47A3-8A42-21E6B5C05983}">
      <dsp:nvSpPr>
        <dsp:cNvPr id="0" name=""/>
        <dsp:cNvSpPr/>
      </dsp:nvSpPr>
      <dsp:spPr>
        <a:xfrm>
          <a:off x="4516799" y="517200"/>
          <a:ext cx="129019" cy="216751"/>
        </a:xfrm>
        <a:custGeom>
          <a:avLst/>
          <a:gdLst/>
          <a:ahLst/>
          <a:cxnLst/>
          <a:rect l="0" t="0" r="0" b="0"/>
          <a:pathLst>
            <a:path>
              <a:moveTo>
                <a:pt x="129019" y="0"/>
              </a:moveTo>
              <a:lnTo>
                <a:pt x="129019" y="108375"/>
              </a:lnTo>
              <a:lnTo>
                <a:pt x="0" y="108375"/>
              </a:lnTo>
              <a:lnTo>
                <a:pt x="0" y="216751"/>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DDA9B5-8F75-40A4-8D4E-0BDB9B196587}">
      <dsp:nvSpPr>
        <dsp:cNvPr id="0" name=""/>
        <dsp:cNvSpPr/>
      </dsp:nvSpPr>
      <dsp:spPr>
        <a:xfrm>
          <a:off x="3267895" y="1982857"/>
          <a:ext cx="624452" cy="216751"/>
        </a:xfrm>
        <a:custGeom>
          <a:avLst/>
          <a:gdLst/>
          <a:ahLst/>
          <a:cxnLst/>
          <a:rect l="0" t="0" r="0" b="0"/>
          <a:pathLst>
            <a:path>
              <a:moveTo>
                <a:pt x="0" y="0"/>
              </a:moveTo>
              <a:lnTo>
                <a:pt x="0" y="108375"/>
              </a:lnTo>
              <a:lnTo>
                <a:pt x="624452" y="108375"/>
              </a:lnTo>
              <a:lnTo>
                <a:pt x="624452" y="216751"/>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3854ED-AC05-46B9-9BE9-B8947A01CA58}">
      <dsp:nvSpPr>
        <dsp:cNvPr id="0" name=""/>
        <dsp:cNvSpPr/>
      </dsp:nvSpPr>
      <dsp:spPr>
        <a:xfrm>
          <a:off x="2230582" y="2715685"/>
          <a:ext cx="154822" cy="474789"/>
        </a:xfrm>
        <a:custGeom>
          <a:avLst/>
          <a:gdLst/>
          <a:ahLst/>
          <a:cxnLst/>
          <a:rect l="0" t="0" r="0" b="0"/>
          <a:pathLst>
            <a:path>
              <a:moveTo>
                <a:pt x="0" y="0"/>
              </a:moveTo>
              <a:lnTo>
                <a:pt x="0" y="474789"/>
              </a:lnTo>
              <a:lnTo>
                <a:pt x="154822" y="47478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DDB983-2043-485C-940F-C69F411298E2}">
      <dsp:nvSpPr>
        <dsp:cNvPr id="0" name=""/>
        <dsp:cNvSpPr/>
      </dsp:nvSpPr>
      <dsp:spPr>
        <a:xfrm>
          <a:off x="2643443" y="1982857"/>
          <a:ext cx="624452" cy="216751"/>
        </a:xfrm>
        <a:custGeom>
          <a:avLst/>
          <a:gdLst/>
          <a:ahLst/>
          <a:cxnLst/>
          <a:rect l="0" t="0" r="0" b="0"/>
          <a:pathLst>
            <a:path>
              <a:moveTo>
                <a:pt x="624452" y="0"/>
              </a:moveTo>
              <a:lnTo>
                <a:pt x="624452" y="108375"/>
              </a:lnTo>
              <a:lnTo>
                <a:pt x="0" y="108375"/>
              </a:lnTo>
              <a:lnTo>
                <a:pt x="0" y="216751"/>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97E01B-6114-4DE1-96DD-78A29FEB7170}">
      <dsp:nvSpPr>
        <dsp:cNvPr id="0" name=""/>
        <dsp:cNvSpPr/>
      </dsp:nvSpPr>
      <dsp:spPr>
        <a:xfrm>
          <a:off x="3222175" y="1250029"/>
          <a:ext cx="91440" cy="216751"/>
        </a:xfrm>
        <a:custGeom>
          <a:avLst/>
          <a:gdLst/>
          <a:ahLst/>
          <a:cxnLst/>
          <a:rect l="0" t="0" r="0" b="0"/>
          <a:pathLst>
            <a:path>
              <a:moveTo>
                <a:pt x="45720" y="0"/>
              </a:moveTo>
              <a:lnTo>
                <a:pt x="45720" y="216751"/>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36717F-5980-4BF3-979F-93684C386CE8}">
      <dsp:nvSpPr>
        <dsp:cNvPr id="0" name=""/>
        <dsp:cNvSpPr/>
      </dsp:nvSpPr>
      <dsp:spPr>
        <a:xfrm>
          <a:off x="3267895" y="517200"/>
          <a:ext cx="1377923" cy="216751"/>
        </a:xfrm>
        <a:custGeom>
          <a:avLst/>
          <a:gdLst/>
          <a:ahLst/>
          <a:cxnLst/>
          <a:rect l="0" t="0" r="0" b="0"/>
          <a:pathLst>
            <a:path>
              <a:moveTo>
                <a:pt x="1377923" y="0"/>
              </a:moveTo>
              <a:lnTo>
                <a:pt x="1377923" y="108375"/>
              </a:lnTo>
              <a:lnTo>
                <a:pt x="0" y="108375"/>
              </a:lnTo>
              <a:lnTo>
                <a:pt x="0" y="216751"/>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64ADF4-E649-460E-8059-2BFB55607A5C}">
      <dsp:nvSpPr>
        <dsp:cNvPr id="0" name=""/>
        <dsp:cNvSpPr/>
      </dsp:nvSpPr>
      <dsp:spPr>
        <a:xfrm>
          <a:off x="4129742" y="1124"/>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Hyponatremia</a:t>
          </a:r>
        </a:p>
      </dsp:txBody>
      <dsp:txXfrm>
        <a:off x="4129742" y="1124"/>
        <a:ext cx="1032152" cy="516076"/>
      </dsp:txXfrm>
    </dsp:sp>
    <dsp:sp modelId="{56E09790-DCEA-4920-A2C0-83AF164D3F9D}">
      <dsp:nvSpPr>
        <dsp:cNvPr id="0" name=""/>
        <dsp:cNvSpPr/>
      </dsp:nvSpPr>
      <dsp:spPr>
        <a:xfrm>
          <a:off x="2751819" y="733952"/>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Hypovolemic</a:t>
          </a:r>
        </a:p>
      </dsp:txBody>
      <dsp:txXfrm>
        <a:off x="2751819" y="733952"/>
        <a:ext cx="1032152" cy="516076"/>
      </dsp:txXfrm>
    </dsp:sp>
    <dsp:sp modelId="{08AA33D3-E7E9-4B00-84A2-1025590F51B6}">
      <dsp:nvSpPr>
        <dsp:cNvPr id="0" name=""/>
        <dsp:cNvSpPr/>
      </dsp:nvSpPr>
      <dsp:spPr>
        <a:xfrm>
          <a:off x="2751819" y="1466780"/>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Low effective circulating volume </a:t>
          </a:r>
        </a:p>
      </dsp:txBody>
      <dsp:txXfrm>
        <a:off x="2751819" y="1466780"/>
        <a:ext cx="1032152" cy="516076"/>
      </dsp:txXfrm>
    </dsp:sp>
    <dsp:sp modelId="{78DC7728-ED40-4A43-AB17-A74150C14B18}">
      <dsp:nvSpPr>
        <dsp:cNvPr id="0" name=""/>
        <dsp:cNvSpPr/>
      </dsp:nvSpPr>
      <dsp:spPr>
        <a:xfrm>
          <a:off x="2127367" y="2199608"/>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High ADH/RAAS</a:t>
          </a:r>
        </a:p>
      </dsp:txBody>
      <dsp:txXfrm>
        <a:off x="2127367" y="2199608"/>
        <a:ext cx="1032152" cy="516076"/>
      </dsp:txXfrm>
    </dsp:sp>
    <dsp:sp modelId="{41295921-59D1-4B6C-A19A-B9B3C150822D}">
      <dsp:nvSpPr>
        <dsp:cNvPr id="0" name=""/>
        <dsp:cNvSpPr/>
      </dsp:nvSpPr>
      <dsp:spPr>
        <a:xfrm>
          <a:off x="2385405" y="2932437"/>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Parenchymal AKI</a:t>
          </a:r>
        </a:p>
      </dsp:txBody>
      <dsp:txXfrm>
        <a:off x="2385405" y="2932437"/>
        <a:ext cx="1032152" cy="516076"/>
      </dsp:txXfrm>
    </dsp:sp>
    <dsp:sp modelId="{68D71228-3ECD-4EC6-92D2-34445EB43D56}">
      <dsp:nvSpPr>
        <dsp:cNvPr id="0" name=""/>
        <dsp:cNvSpPr/>
      </dsp:nvSpPr>
      <dsp:spPr>
        <a:xfrm>
          <a:off x="3376271" y="2199608"/>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Low urine sodium</a:t>
          </a:r>
        </a:p>
      </dsp:txBody>
      <dsp:txXfrm>
        <a:off x="3376271" y="2199608"/>
        <a:ext cx="1032152" cy="516076"/>
      </dsp:txXfrm>
    </dsp:sp>
    <dsp:sp modelId="{DA5BE976-62ED-4DA7-82C4-009C8A9D07BB}">
      <dsp:nvSpPr>
        <dsp:cNvPr id="0" name=""/>
        <dsp:cNvSpPr/>
      </dsp:nvSpPr>
      <dsp:spPr>
        <a:xfrm>
          <a:off x="4000723" y="733952"/>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Euvolemic</a:t>
          </a:r>
        </a:p>
      </dsp:txBody>
      <dsp:txXfrm>
        <a:off x="4000723" y="733952"/>
        <a:ext cx="1032152" cy="516076"/>
      </dsp:txXfrm>
    </dsp:sp>
    <dsp:sp modelId="{F31A133F-3182-4B5A-B1C8-07E796A30C3D}">
      <dsp:nvSpPr>
        <dsp:cNvPr id="0" name=""/>
        <dsp:cNvSpPr/>
      </dsp:nvSpPr>
      <dsp:spPr>
        <a:xfrm>
          <a:off x="4258761" y="1466780"/>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High ADH/normal/low RAAS</a:t>
          </a:r>
        </a:p>
      </dsp:txBody>
      <dsp:txXfrm>
        <a:off x="4258761" y="1466780"/>
        <a:ext cx="1032152" cy="516076"/>
      </dsp:txXfrm>
    </dsp:sp>
    <dsp:sp modelId="{236E5535-4925-4883-A76C-2C2ECF57B395}">
      <dsp:nvSpPr>
        <dsp:cNvPr id="0" name=""/>
        <dsp:cNvSpPr/>
      </dsp:nvSpPr>
      <dsp:spPr>
        <a:xfrm>
          <a:off x="5507666" y="733952"/>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Hypervolemic</a:t>
          </a:r>
        </a:p>
      </dsp:txBody>
      <dsp:txXfrm>
        <a:off x="5507666" y="733952"/>
        <a:ext cx="1032152" cy="516076"/>
      </dsp:txXfrm>
    </dsp:sp>
    <dsp:sp modelId="{4C059DFD-646B-480A-9FAF-93A46A146E13}">
      <dsp:nvSpPr>
        <dsp:cNvPr id="0" name=""/>
        <dsp:cNvSpPr/>
      </dsp:nvSpPr>
      <dsp:spPr>
        <a:xfrm>
          <a:off x="5507666" y="1466780"/>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Low Effective Circulating Volume</a:t>
          </a:r>
        </a:p>
      </dsp:txBody>
      <dsp:txXfrm>
        <a:off x="5507666" y="1466780"/>
        <a:ext cx="1032152" cy="516076"/>
      </dsp:txXfrm>
    </dsp:sp>
    <dsp:sp modelId="{036E6476-1E1C-42EA-BB30-BFB99B08E9C0}">
      <dsp:nvSpPr>
        <dsp:cNvPr id="0" name=""/>
        <dsp:cNvSpPr/>
      </dsp:nvSpPr>
      <dsp:spPr>
        <a:xfrm>
          <a:off x="6187905" y="2204026"/>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High ADH/RAAS</a:t>
          </a:r>
        </a:p>
      </dsp:txBody>
      <dsp:txXfrm>
        <a:off x="6187905" y="2204026"/>
        <a:ext cx="1032152" cy="516076"/>
      </dsp:txXfrm>
    </dsp:sp>
    <dsp:sp modelId="{6D5CB72D-7F62-448F-8D8A-A7D90518B811}">
      <dsp:nvSpPr>
        <dsp:cNvPr id="0" name=""/>
        <dsp:cNvSpPr/>
      </dsp:nvSpPr>
      <dsp:spPr>
        <a:xfrm>
          <a:off x="5141252" y="2932437"/>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Parenchymal AKI</a:t>
          </a:r>
        </a:p>
      </dsp:txBody>
      <dsp:txXfrm>
        <a:off x="5141252" y="2932437"/>
        <a:ext cx="1032152" cy="516076"/>
      </dsp:txXfrm>
    </dsp:sp>
    <dsp:sp modelId="{3A004F01-23DF-47CA-9E9D-BD1B910E284E}">
      <dsp:nvSpPr>
        <dsp:cNvPr id="0" name=""/>
        <dsp:cNvSpPr/>
      </dsp:nvSpPr>
      <dsp:spPr>
        <a:xfrm>
          <a:off x="4911587" y="2204026"/>
          <a:ext cx="1032152" cy="51607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Low urine sodium</a:t>
          </a:r>
        </a:p>
      </dsp:txBody>
      <dsp:txXfrm>
        <a:off x="4911587" y="2204026"/>
        <a:ext cx="1032152" cy="5160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BA37F-F1C6-403C-A4E8-2F932FC6AAB2}">
      <dsp:nvSpPr>
        <dsp:cNvPr id="0" name=""/>
        <dsp:cNvSpPr/>
      </dsp:nvSpPr>
      <dsp:spPr>
        <a:xfrm>
          <a:off x="0" y="492"/>
          <a:ext cx="9604375" cy="115264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92E277-9492-4E2B-8A61-A27BB0555A08}">
      <dsp:nvSpPr>
        <dsp:cNvPr id="0" name=""/>
        <dsp:cNvSpPr/>
      </dsp:nvSpPr>
      <dsp:spPr>
        <a:xfrm>
          <a:off x="348675" y="259838"/>
          <a:ext cx="633955" cy="6339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365E0F-DEEA-4E8F-9A51-F19738822808}">
      <dsp:nvSpPr>
        <dsp:cNvPr id="0" name=""/>
        <dsp:cNvSpPr/>
      </dsp:nvSpPr>
      <dsp:spPr>
        <a:xfrm>
          <a:off x="1331306" y="492"/>
          <a:ext cx="4321968" cy="115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8" tIns="121988" rIns="121988" bIns="121988"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Hypovolemic or Hypervolemic hyponatremia are physiologically similar</a:t>
          </a:r>
        </a:p>
      </dsp:txBody>
      <dsp:txXfrm>
        <a:off x="1331306" y="492"/>
        <a:ext cx="4321968" cy="1152646"/>
      </dsp:txXfrm>
    </dsp:sp>
    <dsp:sp modelId="{BBD06A81-1288-4C56-BA09-0AC5076EB721}">
      <dsp:nvSpPr>
        <dsp:cNvPr id="0" name=""/>
        <dsp:cNvSpPr/>
      </dsp:nvSpPr>
      <dsp:spPr>
        <a:xfrm>
          <a:off x="5653275" y="492"/>
          <a:ext cx="3951099" cy="115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8" tIns="121988" rIns="121988" bIns="121988" numCol="1" spcCol="1270" anchor="ctr" anchorCtr="0">
          <a:noAutofit/>
        </a:bodyPr>
        <a:lstStyle/>
        <a:p>
          <a:pPr marL="0" lvl="0" indent="0" algn="l" defTabSz="666750">
            <a:lnSpc>
              <a:spcPct val="100000"/>
            </a:lnSpc>
            <a:spcBef>
              <a:spcPct val="0"/>
            </a:spcBef>
            <a:spcAft>
              <a:spcPct val="35000"/>
            </a:spcAft>
            <a:buNone/>
          </a:pPr>
          <a:endParaRPr lang="en-US" sz="1500" kern="1200" dirty="0">
            <a:latin typeface="Arial" panose="020B0604020202020204" pitchFamily="34" charset="0"/>
            <a:cs typeface="Arial" panose="020B0604020202020204" pitchFamily="34" charset="0"/>
          </a:endParaRPr>
        </a:p>
      </dsp:txBody>
      <dsp:txXfrm>
        <a:off x="5653275" y="492"/>
        <a:ext cx="3951099" cy="1152646"/>
      </dsp:txXfrm>
    </dsp:sp>
    <dsp:sp modelId="{0CAF2DB5-9767-4A0A-B148-CCDA294D8604}">
      <dsp:nvSpPr>
        <dsp:cNvPr id="0" name=""/>
        <dsp:cNvSpPr/>
      </dsp:nvSpPr>
      <dsp:spPr>
        <a:xfrm>
          <a:off x="0" y="1441300"/>
          <a:ext cx="9604375" cy="115264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C7F402-4B9D-4ED5-870C-CB28F5D319FF}">
      <dsp:nvSpPr>
        <dsp:cNvPr id="0" name=""/>
        <dsp:cNvSpPr/>
      </dsp:nvSpPr>
      <dsp:spPr>
        <a:xfrm>
          <a:off x="348675" y="1700646"/>
          <a:ext cx="633955" cy="6339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6E3906-911C-4360-93E8-E86D6952192E}">
      <dsp:nvSpPr>
        <dsp:cNvPr id="0" name=""/>
        <dsp:cNvSpPr/>
      </dsp:nvSpPr>
      <dsp:spPr>
        <a:xfrm>
          <a:off x="1331306" y="1441300"/>
          <a:ext cx="4321968" cy="115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8" tIns="121988" rIns="121988" bIns="121988"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Portal vein pulsatility can be used to differentiate Hyper/Hypovolemic mechanisms for hyponatremia</a:t>
          </a:r>
        </a:p>
      </dsp:txBody>
      <dsp:txXfrm>
        <a:off x="1331306" y="1441300"/>
        <a:ext cx="4321968" cy="1152646"/>
      </dsp:txXfrm>
    </dsp:sp>
    <dsp:sp modelId="{F430FAD3-6613-44A8-AE5E-399E62F32166}">
      <dsp:nvSpPr>
        <dsp:cNvPr id="0" name=""/>
        <dsp:cNvSpPr/>
      </dsp:nvSpPr>
      <dsp:spPr>
        <a:xfrm>
          <a:off x="5653275" y="1441300"/>
          <a:ext cx="3951099" cy="115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8" tIns="121988" rIns="121988" bIns="121988" numCol="1" spcCol="1270" anchor="ctr" anchorCtr="0">
          <a:noAutofit/>
        </a:bodyPr>
        <a:lstStyle/>
        <a:p>
          <a:pPr marL="0" lvl="0" indent="0" algn="l" defTabSz="666750">
            <a:lnSpc>
              <a:spcPct val="100000"/>
            </a:lnSpc>
            <a:spcBef>
              <a:spcPct val="0"/>
            </a:spcBef>
            <a:spcAft>
              <a:spcPct val="35000"/>
            </a:spcAft>
            <a:buNone/>
          </a:pPr>
          <a:endParaRPr lang="en-US" sz="1500" kern="1200" dirty="0">
            <a:latin typeface="Arial" panose="020B0604020202020204" pitchFamily="34" charset="0"/>
            <a:cs typeface="Arial" panose="020B0604020202020204" pitchFamily="34" charset="0"/>
          </a:endParaRPr>
        </a:p>
      </dsp:txBody>
      <dsp:txXfrm>
        <a:off x="5653275" y="1441300"/>
        <a:ext cx="3951099" cy="1152646"/>
      </dsp:txXfrm>
    </dsp:sp>
    <dsp:sp modelId="{F0BE3289-8778-42BD-A32C-A06ADF118EB0}">
      <dsp:nvSpPr>
        <dsp:cNvPr id="0" name=""/>
        <dsp:cNvSpPr/>
      </dsp:nvSpPr>
      <dsp:spPr>
        <a:xfrm>
          <a:off x="0" y="2882108"/>
          <a:ext cx="9604375" cy="115264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5ACFA5-792F-4B6B-B6D9-65824D906363}">
      <dsp:nvSpPr>
        <dsp:cNvPr id="0" name=""/>
        <dsp:cNvSpPr/>
      </dsp:nvSpPr>
      <dsp:spPr>
        <a:xfrm>
          <a:off x="348675" y="3141454"/>
          <a:ext cx="633955" cy="6339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D2FB58B-CF74-45BA-954E-25C14CEA2DB2}">
      <dsp:nvSpPr>
        <dsp:cNvPr id="0" name=""/>
        <dsp:cNvSpPr/>
      </dsp:nvSpPr>
      <dsp:spPr>
        <a:xfrm>
          <a:off x="1331306" y="2882108"/>
          <a:ext cx="4321968" cy="115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8" tIns="121988" rIns="121988" bIns="121988"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Future application</a:t>
          </a:r>
        </a:p>
      </dsp:txBody>
      <dsp:txXfrm>
        <a:off x="1331306" y="2882108"/>
        <a:ext cx="4321968" cy="1152646"/>
      </dsp:txXfrm>
    </dsp:sp>
    <dsp:sp modelId="{8734646A-1B40-4C0C-B350-7846F259A199}">
      <dsp:nvSpPr>
        <dsp:cNvPr id="0" name=""/>
        <dsp:cNvSpPr/>
      </dsp:nvSpPr>
      <dsp:spPr>
        <a:xfrm>
          <a:off x="5653275" y="2882108"/>
          <a:ext cx="3951099" cy="115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8" tIns="121988" rIns="121988" bIns="121988" numCol="1" spcCol="1270" anchor="ctr" anchorCtr="0">
          <a:noAutofit/>
        </a:bodyPr>
        <a:lstStyle/>
        <a:p>
          <a:pPr marL="0" lvl="0" indent="0" algn="l" defTabSz="666750">
            <a:lnSpc>
              <a:spcPct val="100000"/>
            </a:lnSpc>
            <a:spcBef>
              <a:spcPct val="0"/>
            </a:spcBef>
            <a:spcAft>
              <a:spcPct val="35000"/>
            </a:spcAft>
            <a:buNone/>
          </a:pPr>
          <a:endParaRPr lang="en-US" sz="1500" kern="1200" dirty="0"/>
        </a:p>
      </dsp:txBody>
      <dsp:txXfrm>
        <a:off x="5653275" y="2882108"/>
        <a:ext cx="3951099" cy="115264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633CF2-4B82-4C95-A3AA-0D76F194633B}" type="datetimeFigureOut">
              <a:rPr lang="en-US" smtClean="0"/>
              <a:t>5/17/2019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775A2C-1056-400B-B359-6DFA821AF56A}" type="slidenum">
              <a:rPr lang="en-US" smtClean="0"/>
              <a:t>‹#›</a:t>
            </a:fld>
            <a:endParaRPr lang="en-US" dirty="0"/>
          </a:p>
        </p:txBody>
      </p:sp>
    </p:spTree>
    <p:extLst>
      <p:ext uri="{BB962C8B-B14F-4D97-AF65-F5344CB8AC3E}">
        <p14:creationId xmlns:p14="http://schemas.microsoft.com/office/powerpoint/2010/main" val="2684613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AKI----”Give fluids to protect the kidneys”  ---remains oliguric----Increase intracapsular pressure leads to increased tubular pressures, therefore the gradient for filtration will be reduced, can maintain aki.  Increased intrabdominal pressures, will increase renal venous pressures, decrease rbf, increase RAAS system, increases salt retention.  </a:t>
            </a:r>
          </a:p>
          <a:p>
            <a:endParaRPr lang="en-US" dirty="0"/>
          </a:p>
          <a:p>
            <a:r>
              <a:rPr lang="en-US" dirty="0"/>
              <a:t>I will recomplciate the kidney for yu</a:t>
            </a:r>
          </a:p>
          <a:p>
            <a:r>
              <a:rPr lang="en-US" dirty="0"/>
              <a:t>When fluid overloaded pt receives more fluid, normal filtration happens between cap loops afferent arteriole and bowman’s space pressure. When you give kidney fluid in vol overloaded (with likely renal interstitial edema)—gfr is dropped already…fluid overload will actually annuate gfr further. This is the anti-kidney-as a coffee-filter theory/explanation</a:t>
            </a:r>
          </a:p>
          <a:p>
            <a:endParaRPr lang="en-US" dirty="0"/>
          </a:p>
          <a:p>
            <a:r>
              <a:rPr lang="en-US" dirty="0"/>
              <a:t>I love my coffee. I wish this analogy …I put more water in, I get coffee..I put no water in, I get no coffee and am therefore vvvvvv cranky on rounds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4DBA27-AF2B-4D59-B407-406B3CA5C7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0913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728803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2113156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1855208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2277981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3176518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3723794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717629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3338045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116576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953376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4131228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03881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4087994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2407537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1743358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3248803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D2E8D-5DC3-4012-A42B-B3A6C388A92B}"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5B5844-B997-4D53-8A2A-ED978E7071D7}" type="slidenum">
              <a:rPr lang="en-US" smtClean="0"/>
              <a:t>‹#›</a:t>
            </a:fld>
            <a:endParaRPr lang="en-US" dirty="0"/>
          </a:p>
        </p:txBody>
      </p:sp>
    </p:spTree>
    <p:extLst>
      <p:ext uri="{BB962C8B-B14F-4D97-AF65-F5344CB8AC3E}">
        <p14:creationId xmlns:p14="http://schemas.microsoft.com/office/powerpoint/2010/main" val="29814152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932550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3642367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3126041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1256877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3920396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248008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3503088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23940277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dirty="0"/>
              <a:t>Click icon to add picture</a:t>
            </a:r>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4DF3797-D248-4FCD-B5A6-FA5508323E37}" type="datetimeFigureOut">
              <a:rPr lang="en-US" smtClean="0"/>
              <a:t>5/17/2019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28686399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3496267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DF3797-D248-4FCD-B5A6-FA5508323E37}" type="datetimeFigureOut">
              <a:rPr lang="en-US" smtClean="0"/>
              <a:t>5/17/2019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B19DFB-F226-4372-BD21-35621C765693}" type="slidenum">
              <a:rPr lang="en-US" smtClean="0"/>
              <a:t>‹#›</a:t>
            </a:fld>
            <a:endParaRPr lang="en-US" dirty="0"/>
          </a:p>
        </p:txBody>
      </p:sp>
    </p:spTree>
    <p:extLst>
      <p:ext uri="{BB962C8B-B14F-4D97-AF65-F5344CB8AC3E}">
        <p14:creationId xmlns:p14="http://schemas.microsoft.com/office/powerpoint/2010/main" val="1714377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6.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0AD2E8D-5DC3-4012-A42B-B3A6C388A92B}" type="datetimeFigureOut">
              <a:rPr lang="en-US" smtClean="0"/>
              <a:t>5/17/2019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F5B5844-B997-4D53-8A2A-ED978E7071D7}" type="slidenum">
              <a:rPr lang="en-US" smtClean="0"/>
              <a:t>‹#›</a:t>
            </a:fld>
            <a:endParaRPr lang="en-US" dirty="0"/>
          </a:p>
        </p:txBody>
      </p:sp>
    </p:spTree>
    <p:extLst>
      <p:ext uri="{BB962C8B-B14F-4D97-AF65-F5344CB8AC3E}">
        <p14:creationId xmlns:p14="http://schemas.microsoft.com/office/powerpoint/2010/main" val="88995807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0AD2E8D-5DC3-4012-A42B-B3A6C388A92B}" type="datetimeFigureOut">
              <a:rPr lang="en-US" smtClean="0"/>
              <a:t>5/17/2019</a:t>
            </a:fld>
            <a:endParaRPr lang="en-US"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F5B5844-B997-4D53-8A2A-ED978E7071D7}" type="slidenum">
              <a:rPr lang="en-US" smtClean="0"/>
              <a:t>‹#›</a:t>
            </a:fld>
            <a:endParaRPr lang="en-US"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2969010"/>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jpeg"/><Relationship Id="rId1" Type="http://schemas.openxmlformats.org/officeDocument/2006/relationships/slideLayout" Target="../slideLayouts/slideLayout19.xml"/><Relationship Id="rId5" Type="http://schemas.openxmlformats.org/officeDocument/2006/relationships/image" Target="../media/image12.tmp"/><Relationship Id="rId4" Type="http://schemas.openxmlformats.org/officeDocument/2006/relationships/image" Target="../media/image11.tmp"/></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indoor&#10;&#10;Description automatically generated">
            <a:extLst>
              <a:ext uri="{FF2B5EF4-FFF2-40B4-BE49-F238E27FC236}">
                <a16:creationId xmlns:a16="http://schemas.microsoft.com/office/drawing/2014/main" id="{64F3FFE9-E4FB-414F-A6A3-C29170FC5C0F}"/>
              </a:ext>
            </a:extLst>
          </p:cNvPr>
          <p:cNvPicPr>
            <a:picLocks noChangeAspect="1"/>
          </p:cNvPicPr>
          <p:nvPr/>
        </p:nvPicPr>
        <p:blipFill rotWithShape="1">
          <a:blip r:embed="rId2">
            <a:extLst>
              <a:ext uri="{28A0092B-C50C-407E-A947-70E740481C1C}">
                <a14:useLocalDpi xmlns:a14="http://schemas.microsoft.com/office/drawing/2010/main" val="0"/>
              </a:ext>
            </a:extLst>
          </a:blip>
          <a:srcRect t="19123" b="5877"/>
          <a:stretch/>
        </p:blipFill>
        <p:spPr>
          <a:xfrm>
            <a:off x="20" y="1"/>
            <a:ext cx="12191980" cy="6857999"/>
          </a:xfrm>
          <a:prstGeom prst="rect">
            <a:avLst/>
          </a:prstGeom>
        </p:spPr>
      </p:pic>
      <p:sp>
        <p:nvSpPr>
          <p:cNvPr id="2" name="Title 1">
            <a:extLst>
              <a:ext uri="{FF2B5EF4-FFF2-40B4-BE49-F238E27FC236}">
                <a16:creationId xmlns:a16="http://schemas.microsoft.com/office/drawing/2014/main" id="{0F7BEB25-B552-49A0-8DDD-483D5974B359}"/>
              </a:ext>
            </a:extLst>
          </p:cNvPr>
          <p:cNvSpPr>
            <a:spLocks noGrp="1"/>
          </p:cNvSpPr>
          <p:nvPr>
            <p:ph type="ctrTitle"/>
          </p:nvPr>
        </p:nvSpPr>
        <p:spPr>
          <a:xfrm>
            <a:off x="1112510" y="2045376"/>
            <a:ext cx="9966960" cy="2552091"/>
          </a:xfrm>
        </p:spPr>
        <p:txBody>
          <a:bodyPr anchor="ctr">
            <a:noAutofit/>
          </a:bodyPr>
          <a:lstStyle/>
          <a:p>
            <a:r>
              <a:rPr lang="en-US" sz="4400" dirty="0">
                <a:latin typeface="Arial" panose="020B0604020202020204" pitchFamily="34" charset="0"/>
                <a:cs typeface="Arial" panose="020B0604020202020204" pitchFamily="34" charset="0"/>
              </a:rPr>
              <a:t>Hypervolemic versus Hypovolemic Hyponatremia: Portal Vein as the Tie Breaker</a:t>
            </a:r>
          </a:p>
        </p:txBody>
      </p:sp>
      <p:sp>
        <p:nvSpPr>
          <p:cNvPr id="3" name="Subtitle 2">
            <a:extLst>
              <a:ext uri="{FF2B5EF4-FFF2-40B4-BE49-F238E27FC236}">
                <a16:creationId xmlns:a16="http://schemas.microsoft.com/office/drawing/2014/main" id="{ED731133-3E39-4621-9DB4-3805913BC992}"/>
              </a:ext>
            </a:extLst>
          </p:cNvPr>
          <p:cNvSpPr>
            <a:spLocks noGrp="1"/>
          </p:cNvSpPr>
          <p:nvPr>
            <p:ph type="subTitle" idx="1"/>
          </p:nvPr>
        </p:nvSpPr>
        <p:spPr>
          <a:xfrm>
            <a:off x="2150364" y="5342072"/>
            <a:ext cx="7891272" cy="1515927"/>
          </a:xfrm>
          <a:ln>
            <a:noFill/>
          </a:ln>
        </p:spPr>
        <p:txBody>
          <a:bodyPr>
            <a:normAutofit/>
          </a:bodyPr>
          <a:lstStyle/>
          <a:p>
            <a:r>
              <a:rPr lang="en-US" sz="2000" dirty="0">
                <a:solidFill>
                  <a:srgbClr val="FFFFFF"/>
                </a:solidFill>
                <a:latin typeface="Arial" panose="020B0604020202020204" pitchFamily="34" charset="0"/>
                <a:cs typeface="Arial" panose="020B0604020202020204" pitchFamily="34" charset="0"/>
              </a:rPr>
              <a:t>Sharad Patel </a:t>
            </a:r>
          </a:p>
          <a:p>
            <a:r>
              <a:rPr lang="en-US" sz="2000" dirty="0">
                <a:solidFill>
                  <a:srgbClr val="FFFFFF"/>
                </a:solidFill>
                <a:latin typeface="Arial" panose="020B0604020202020204" pitchFamily="34" charset="0"/>
                <a:cs typeface="Arial" panose="020B0604020202020204" pitchFamily="34" charset="0"/>
              </a:rPr>
              <a:t>Intensivist/Nephrologist</a:t>
            </a:r>
          </a:p>
          <a:p>
            <a:r>
              <a:rPr lang="en-US" sz="2000" dirty="0">
                <a:solidFill>
                  <a:srgbClr val="FFFFFF"/>
                </a:solidFill>
                <a:latin typeface="Arial" panose="020B0604020202020204" pitchFamily="34" charset="0"/>
                <a:cs typeface="Arial" panose="020B0604020202020204" pitchFamily="34" charset="0"/>
              </a:rPr>
              <a:t>Cooper University Hospital</a:t>
            </a:r>
            <a:r>
              <a:rPr lang="en-US" sz="2000" dirty="0">
                <a:solidFill>
                  <a:srgbClr val="FFFFFF"/>
                </a:solidFill>
              </a:rPr>
              <a:t> </a:t>
            </a:r>
          </a:p>
        </p:txBody>
      </p:sp>
    </p:spTree>
    <p:extLst>
      <p:ext uri="{BB962C8B-B14F-4D97-AF65-F5344CB8AC3E}">
        <p14:creationId xmlns:p14="http://schemas.microsoft.com/office/powerpoint/2010/main" val="294397294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86D27EFE-C8C1-43E3-91F4-AB7793700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9" y="0"/>
            <a:ext cx="7568752" cy="6060839"/>
          </a:xfrm>
          <a:prstGeom prst="rect">
            <a:avLst/>
          </a:prstGeom>
        </p:spPr>
      </p:pic>
      <p:pic>
        <p:nvPicPr>
          <p:cNvPr id="9" name="Picture 8" descr="A picture containing indoor, photo, showing, table&#10;&#10;Description automatically generated">
            <a:extLst>
              <a:ext uri="{FF2B5EF4-FFF2-40B4-BE49-F238E27FC236}">
                <a16:creationId xmlns:a16="http://schemas.microsoft.com/office/drawing/2014/main" id="{33521DAA-F20B-4CC8-81AD-32A54BE98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9872" y="297952"/>
            <a:ext cx="3420946" cy="1828799"/>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7BFE635D-5DEE-4486-9AEA-FF93FE582D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9872" y="2270590"/>
            <a:ext cx="3420946" cy="1828798"/>
          </a:xfrm>
          <a:prstGeom prst="rect">
            <a:avLst/>
          </a:prstGeom>
        </p:spPr>
      </p:pic>
      <p:pic>
        <p:nvPicPr>
          <p:cNvPr id="5" name="Picture 4">
            <a:extLst>
              <a:ext uri="{FF2B5EF4-FFF2-40B4-BE49-F238E27FC236}">
                <a16:creationId xmlns:a16="http://schemas.microsoft.com/office/drawing/2014/main" id="{8293906E-BB46-48D3-AFB7-4CAFBB6F23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9872" y="4243228"/>
            <a:ext cx="3420946" cy="1736332"/>
          </a:xfrm>
          <a:prstGeom prst="rect">
            <a:avLst/>
          </a:prstGeom>
        </p:spPr>
      </p:pic>
    </p:spTree>
    <p:extLst>
      <p:ext uri="{BB962C8B-B14F-4D97-AF65-F5344CB8AC3E}">
        <p14:creationId xmlns:p14="http://schemas.microsoft.com/office/powerpoint/2010/main" val="4007172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261E9-AC8C-4D19-BBAB-5C88EA5E9D4D}"/>
              </a:ext>
            </a:extLst>
          </p:cNvPr>
          <p:cNvSpPr>
            <a:spLocks noGrp="1"/>
          </p:cNvSpPr>
          <p:nvPr>
            <p:ph type="title"/>
          </p:nvPr>
        </p:nvSpPr>
        <p:spPr>
          <a:xfrm>
            <a:off x="773484" y="360891"/>
            <a:ext cx="9291215" cy="1049235"/>
          </a:xfrm>
        </p:spPr>
        <p:txBody>
          <a:bodyPr/>
          <a:lstStyle/>
          <a:p>
            <a:pPr algn="ctr"/>
            <a:r>
              <a:rPr lang="en-US" dirty="0">
                <a:latin typeface="Arial" panose="020B0604020202020204" pitchFamily="34" charset="0"/>
                <a:cs typeface="Arial" panose="020B0604020202020204" pitchFamily="34" charset="0"/>
              </a:rPr>
              <a:t>Hyponatremia to AKI</a:t>
            </a:r>
          </a:p>
        </p:txBody>
      </p:sp>
      <p:graphicFrame>
        <p:nvGraphicFramePr>
          <p:cNvPr id="5" name="Content Placeholder 4">
            <a:extLst>
              <a:ext uri="{FF2B5EF4-FFF2-40B4-BE49-F238E27FC236}">
                <a16:creationId xmlns:a16="http://schemas.microsoft.com/office/drawing/2014/main" id="{59D2EF7E-4F97-447D-9ED2-D138188CFB95}"/>
              </a:ext>
            </a:extLst>
          </p:cNvPr>
          <p:cNvGraphicFramePr>
            <a:graphicFrameLocks noGrp="1"/>
          </p:cNvGraphicFramePr>
          <p:nvPr>
            <p:ph idx="1"/>
            <p:extLst>
              <p:ext uri="{D42A27DB-BD31-4B8C-83A1-F6EECF244321}">
                <p14:modId xmlns:p14="http://schemas.microsoft.com/office/powerpoint/2010/main" val="3842015883"/>
              </p:ext>
            </p:extLst>
          </p:nvPr>
        </p:nvGraphicFramePr>
        <p:xfrm>
          <a:off x="1450975" y="2016125"/>
          <a:ext cx="9291638" cy="3449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Arrow: Down 13">
            <a:extLst>
              <a:ext uri="{FF2B5EF4-FFF2-40B4-BE49-F238E27FC236}">
                <a16:creationId xmlns:a16="http://schemas.microsoft.com/office/drawing/2014/main" id="{60CA9CB9-2E12-4E1E-95FD-7BC7919F882E}"/>
              </a:ext>
            </a:extLst>
          </p:cNvPr>
          <p:cNvSpPr/>
          <p:nvPr/>
        </p:nvSpPr>
        <p:spPr>
          <a:xfrm>
            <a:off x="4271702" y="223753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6D8E346B-F92C-4102-978B-62CC49902A6F}"/>
              </a:ext>
            </a:extLst>
          </p:cNvPr>
          <p:cNvSpPr txBox="1"/>
          <p:nvPr/>
        </p:nvSpPr>
        <p:spPr>
          <a:xfrm>
            <a:off x="3521210" y="1804175"/>
            <a:ext cx="1967205"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Free water intake</a:t>
            </a:r>
          </a:p>
        </p:txBody>
      </p:sp>
      <p:sp>
        <p:nvSpPr>
          <p:cNvPr id="19" name="TextBox 18">
            <a:extLst>
              <a:ext uri="{FF2B5EF4-FFF2-40B4-BE49-F238E27FC236}">
                <a16:creationId xmlns:a16="http://schemas.microsoft.com/office/drawing/2014/main" id="{B6BE352A-73DE-48F6-8398-73728080DB34}"/>
              </a:ext>
            </a:extLst>
          </p:cNvPr>
          <p:cNvSpPr txBox="1"/>
          <p:nvPr/>
        </p:nvSpPr>
        <p:spPr>
          <a:xfrm>
            <a:off x="7110798" y="1388676"/>
            <a:ext cx="1266693" cy="830997"/>
          </a:xfrm>
          <a:prstGeom prst="rect">
            <a:avLst/>
          </a:prstGeom>
          <a:noFill/>
        </p:spPr>
        <p:txBody>
          <a:bodyPr wrap="none" rtlCol="0">
            <a:spAutoFit/>
          </a:bodyPr>
          <a:lstStyle/>
          <a:p>
            <a:r>
              <a:rPr lang="en-US" sz="2400" dirty="0"/>
              <a:t>(</a:t>
            </a:r>
            <a:r>
              <a:rPr lang="en-US" sz="2400" dirty="0">
                <a:latin typeface="Arial" panose="020B0604020202020204" pitchFamily="34" charset="0"/>
                <a:cs typeface="Arial" panose="020B0604020202020204" pitchFamily="34" charset="0"/>
              </a:rPr>
              <a:t>Na+ K)</a:t>
            </a:r>
          </a:p>
          <a:p>
            <a:r>
              <a:rPr lang="en-US" sz="2400" dirty="0">
                <a:latin typeface="Arial" panose="020B0604020202020204" pitchFamily="34" charset="0"/>
                <a:cs typeface="Arial" panose="020B0604020202020204" pitchFamily="34" charset="0"/>
              </a:rPr>
              <a:t>  TBW  </a:t>
            </a:r>
          </a:p>
        </p:txBody>
      </p:sp>
      <p:sp>
        <p:nvSpPr>
          <p:cNvPr id="22" name="Arrow: Up 21">
            <a:extLst>
              <a:ext uri="{FF2B5EF4-FFF2-40B4-BE49-F238E27FC236}">
                <a16:creationId xmlns:a16="http://schemas.microsoft.com/office/drawing/2014/main" id="{5F47BCE8-5994-42B6-9E4E-FEBF1141DA12}"/>
              </a:ext>
            </a:extLst>
          </p:cNvPr>
          <p:cNvSpPr/>
          <p:nvPr/>
        </p:nvSpPr>
        <p:spPr>
          <a:xfrm>
            <a:off x="8326768" y="1436335"/>
            <a:ext cx="174246" cy="37543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Up 22">
            <a:extLst>
              <a:ext uri="{FF2B5EF4-FFF2-40B4-BE49-F238E27FC236}">
                <a16:creationId xmlns:a16="http://schemas.microsoft.com/office/drawing/2014/main" id="{E44C7C35-197A-4569-A0CB-B68ADCFD582A}"/>
              </a:ext>
            </a:extLst>
          </p:cNvPr>
          <p:cNvSpPr/>
          <p:nvPr/>
        </p:nvSpPr>
        <p:spPr>
          <a:xfrm>
            <a:off x="8326768" y="1857340"/>
            <a:ext cx="162395" cy="36233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Up 23">
            <a:extLst>
              <a:ext uri="{FF2B5EF4-FFF2-40B4-BE49-F238E27FC236}">
                <a16:creationId xmlns:a16="http://schemas.microsoft.com/office/drawing/2014/main" id="{31B4C1B7-B5CD-4EAE-94C3-756C2A804967}"/>
              </a:ext>
            </a:extLst>
          </p:cNvPr>
          <p:cNvSpPr/>
          <p:nvPr/>
        </p:nvSpPr>
        <p:spPr>
          <a:xfrm>
            <a:off x="8062560" y="1881188"/>
            <a:ext cx="137476" cy="34747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Connector 25">
            <a:extLst>
              <a:ext uri="{FF2B5EF4-FFF2-40B4-BE49-F238E27FC236}">
                <a16:creationId xmlns:a16="http://schemas.microsoft.com/office/drawing/2014/main" id="{ABCA6228-876E-4CBA-8854-182773909B1D}"/>
              </a:ext>
            </a:extLst>
          </p:cNvPr>
          <p:cNvCxnSpPr>
            <a:stCxn id="19" idx="1"/>
          </p:cNvCxnSpPr>
          <p:nvPr/>
        </p:nvCxnSpPr>
        <p:spPr>
          <a:xfrm>
            <a:off x="7110798" y="1804175"/>
            <a:ext cx="1221908" cy="971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4F7D66B-36DE-45EA-98EA-D845B9C05B97}"/>
              </a:ext>
            </a:extLst>
          </p:cNvPr>
          <p:cNvCxnSpPr>
            <a:cxnSpLocks/>
          </p:cNvCxnSpPr>
          <p:nvPr/>
        </p:nvCxnSpPr>
        <p:spPr>
          <a:xfrm flipV="1">
            <a:off x="5898262" y="1890064"/>
            <a:ext cx="1143000" cy="1072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07B6935-8E72-4098-AC1F-F8D10AEB4F6D}"/>
              </a:ext>
            </a:extLst>
          </p:cNvPr>
          <p:cNvCxnSpPr/>
          <p:nvPr/>
        </p:nvCxnSpPr>
        <p:spPr>
          <a:xfrm>
            <a:off x="8002990" y="4581525"/>
            <a:ext cx="0" cy="10191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06CC545D-DB5D-47F4-9353-BEF9A0447756}"/>
              </a:ext>
            </a:extLst>
          </p:cNvPr>
          <p:cNvSpPr txBox="1"/>
          <p:nvPr/>
        </p:nvSpPr>
        <p:spPr>
          <a:xfrm>
            <a:off x="7390534" y="5633964"/>
            <a:ext cx="1762021"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Creatinine Rise</a:t>
            </a:r>
          </a:p>
        </p:txBody>
      </p:sp>
    </p:spTree>
    <p:extLst>
      <p:ext uri="{BB962C8B-B14F-4D97-AF65-F5344CB8AC3E}">
        <p14:creationId xmlns:p14="http://schemas.microsoft.com/office/powerpoint/2010/main" val="49123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1DDD674F-0F1B-44F8-B10F-C6A081D5B5B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B90EB72A-5941-4493-831E-0A46D0D41EE3}"/>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7DAD9EC1-4B9E-4428-8194-EDB4832EC90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7717D142-A50A-4D3B-831D-E4C01F4B9C02}"/>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228024E5-E4A1-49EB-A2F0-8700F43845D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AD1C31C2-3F2D-46D3-88B2-5EBE49B554F0}"/>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230F3028-4792-4C44-82F1-6990F5BF13B8}"/>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357ED7BB-3FBE-4A02-841D-B6536695FAD5}"/>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BE2CBDD2-0FC8-4D9B-B348-C3768DB3A803}"/>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12AE9A0-CCEE-4899-912E-FBD29514BD9D}"/>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146F19BC-C591-478F-90B5-EEB8A15BFBF3}"/>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2"/>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6"/>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4"/>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2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14" grpId="0" animBg="1"/>
      <p:bldP spid="15" grpId="0"/>
      <p:bldP spid="19" grpId="0"/>
      <p:bldP spid="22" grpId="0" animBg="1"/>
      <p:bldP spid="23" grpId="0" animBg="1"/>
      <p:bldP spid="24" grpId="0" animBg="1"/>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EE3AC-43B8-4172-9A0B-856D0CFAD53B}"/>
              </a:ext>
            </a:extLst>
          </p:cNvPr>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Hyponatremia</a:t>
            </a:r>
          </a:p>
        </p:txBody>
      </p:sp>
      <p:graphicFrame>
        <p:nvGraphicFramePr>
          <p:cNvPr id="19" name="Content Placeholder 18">
            <a:extLst>
              <a:ext uri="{FF2B5EF4-FFF2-40B4-BE49-F238E27FC236}">
                <a16:creationId xmlns:a16="http://schemas.microsoft.com/office/drawing/2014/main" id="{B32851B7-0754-4BA5-B314-051234D8DB4E}"/>
              </a:ext>
            </a:extLst>
          </p:cNvPr>
          <p:cNvGraphicFramePr>
            <a:graphicFrameLocks noGrp="1"/>
          </p:cNvGraphicFramePr>
          <p:nvPr>
            <p:ph idx="1"/>
            <p:extLst>
              <p:ext uri="{D42A27DB-BD31-4B8C-83A1-F6EECF244321}">
                <p14:modId xmlns:p14="http://schemas.microsoft.com/office/powerpoint/2010/main" val="3230793534"/>
              </p:ext>
            </p:extLst>
          </p:nvPr>
        </p:nvGraphicFramePr>
        <p:xfrm>
          <a:off x="1450975" y="2016125"/>
          <a:ext cx="9291638" cy="3449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TextBox 22">
            <a:extLst>
              <a:ext uri="{FF2B5EF4-FFF2-40B4-BE49-F238E27FC236}">
                <a16:creationId xmlns:a16="http://schemas.microsoft.com/office/drawing/2014/main" id="{5AF5F0BB-5164-4872-B30F-E27B4E64E4C3}"/>
              </a:ext>
            </a:extLst>
          </p:cNvPr>
          <p:cNvSpPr txBox="1"/>
          <p:nvPr/>
        </p:nvSpPr>
        <p:spPr>
          <a:xfrm>
            <a:off x="9653636" y="3647224"/>
            <a:ext cx="1046825" cy="369332"/>
          </a:xfrm>
          <a:prstGeom prst="rect">
            <a:avLst/>
          </a:prstGeom>
          <a:solidFill>
            <a:schemeClr val="accent1"/>
          </a:solidFill>
        </p:spPr>
        <p:txBody>
          <a:bodyPr wrap="none" rtlCol="0">
            <a:spAutoFit/>
          </a:bodyPr>
          <a:lstStyle/>
          <a:p>
            <a:r>
              <a:rPr lang="en-US" dirty="0">
                <a:solidFill>
                  <a:schemeClr val="bg1"/>
                </a:solidFill>
              </a:rPr>
              <a:t>Diuresis</a:t>
            </a:r>
          </a:p>
        </p:txBody>
      </p:sp>
      <p:sp>
        <p:nvSpPr>
          <p:cNvPr id="30" name="Minus Sign 29">
            <a:extLst>
              <a:ext uri="{FF2B5EF4-FFF2-40B4-BE49-F238E27FC236}">
                <a16:creationId xmlns:a16="http://schemas.microsoft.com/office/drawing/2014/main" id="{BBEC38C1-94AE-460F-BE12-DDCAF1267BB6}"/>
              </a:ext>
            </a:extLst>
          </p:cNvPr>
          <p:cNvSpPr/>
          <p:nvPr/>
        </p:nvSpPr>
        <p:spPr>
          <a:xfrm>
            <a:off x="2209658" y="4683231"/>
            <a:ext cx="914400" cy="24231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Right 30">
            <a:extLst>
              <a:ext uri="{FF2B5EF4-FFF2-40B4-BE49-F238E27FC236}">
                <a16:creationId xmlns:a16="http://schemas.microsoft.com/office/drawing/2014/main" id="{5743B160-82E2-45E8-A777-9D36DDCF4327}"/>
              </a:ext>
            </a:extLst>
          </p:cNvPr>
          <p:cNvSpPr/>
          <p:nvPr/>
        </p:nvSpPr>
        <p:spPr>
          <a:xfrm>
            <a:off x="8412195" y="355131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Left 31">
            <a:extLst>
              <a:ext uri="{FF2B5EF4-FFF2-40B4-BE49-F238E27FC236}">
                <a16:creationId xmlns:a16="http://schemas.microsoft.com/office/drawing/2014/main" id="{1F2071E4-4AE3-4C6E-9DC3-D9EA541CA49E}"/>
              </a:ext>
            </a:extLst>
          </p:cNvPr>
          <p:cNvSpPr/>
          <p:nvPr/>
        </p:nvSpPr>
        <p:spPr>
          <a:xfrm>
            <a:off x="2823794" y="3658382"/>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5810591D-D803-4A63-B3FE-48655C04D2AA}"/>
              </a:ext>
            </a:extLst>
          </p:cNvPr>
          <p:cNvSpPr txBox="1"/>
          <p:nvPr/>
        </p:nvSpPr>
        <p:spPr>
          <a:xfrm>
            <a:off x="1132464" y="3738066"/>
            <a:ext cx="1492293" cy="369332"/>
          </a:xfrm>
          <a:prstGeom prst="rect">
            <a:avLst/>
          </a:prstGeom>
          <a:solidFill>
            <a:schemeClr val="accent1"/>
          </a:solidFill>
        </p:spPr>
        <p:txBody>
          <a:bodyPr wrap="square" rtlCol="0">
            <a:spAutoFit/>
          </a:bodyPr>
          <a:lstStyle/>
          <a:p>
            <a:r>
              <a:rPr lang="en-US" dirty="0">
                <a:solidFill>
                  <a:schemeClr val="bg1"/>
                </a:solidFill>
              </a:rPr>
              <a:t>Saline/Fluid</a:t>
            </a:r>
          </a:p>
        </p:txBody>
      </p:sp>
      <p:cxnSp>
        <p:nvCxnSpPr>
          <p:cNvPr id="41" name="Straight Arrow Connector 40">
            <a:extLst>
              <a:ext uri="{FF2B5EF4-FFF2-40B4-BE49-F238E27FC236}">
                <a16:creationId xmlns:a16="http://schemas.microsoft.com/office/drawing/2014/main" id="{71348ECA-75C3-4F79-BD4C-769FD2EFAA59}"/>
              </a:ext>
            </a:extLst>
          </p:cNvPr>
          <p:cNvCxnSpPr>
            <a:cxnSpLocks/>
          </p:cNvCxnSpPr>
          <p:nvPr/>
        </p:nvCxnSpPr>
        <p:spPr>
          <a:xfrm flipV="1">
            <a:off x="1966002" y="2335633"/>
            <a:ext cx="2787431" cy="13405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Plus Sign 41">
            <a:extLst>
              <a:ext uri="{FF2B5EF4-FFF2-40B4-BE49-F238E27FC236}">
                <a16:creationId xmlns:a16="http://schemas.microsoft.com/office/drawing/2014/main" id="{78474D7F-C933-4BE8-AE3E-4BC83BD90789}"/>
              </a:ext>
            </a:extLst>
          </p:cNvPr>
          <p:cNvSpPr/>
          <p:nvPr/>
        </p:nvSpPr>
        <p:spPr>
          <a:xfrm>
            <a:off x="3124058" y="2352024"/>
            <a:ext cx="381000" cy="461021"/>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4" name="Straight Arrow Connector 43">
            <a:extLst>
              <a:ext uri="{FF2B5EF4-FFF2-40B4-BE49-F238E27FC236}">
                <a16:creationId xmlns:a16="http://schemas.microsoft.com/office/drawing/2014/main" id="{39BE8B7B-2582-45EF-95C1-EE00705BB2BA}"/>
              </a:ext>
            </a:extLst>
          </p:cNvPr>
          <p:cNvCxnSpPr/>
          <p:nvPr/>
        </p:nvCxnSpPr>
        <p:spPr>
          <a:xfrm flipH="1" flipV="1">
            <a:off x="7145678" y="2246635"/>
            <a:ext cx="3219450" cy="15240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Plus Sign 44">
            <a:extLst>
              <a:ext uri="{FF2B5EF4-FFF2-40B4-BE49-F238E27FC236}">
                <a16:creationId xmlns:a16="http://schemas.microsoft.com/office/drawing/2014/main" id="{65B4758C-0174-4D9B-AB31-A11C3C71B4E7}"/>
              </a:ext>
            </a:extLst>
          </p:cNvPr>
          <p:cNvSpPr/>
          <p:nvPr/>
        </p:nvSpPr>
        <p:spPr>
          <a:xfrm>
            <a:off x="8514343" y="2433081"/>
            <a:ext cx="482120" cy="461021"/>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9504DD25-84AC-4C21-9256-C7C3CA32EA8D}"/>
              </a:ext>
            </a:extLst>
          </p:cNvPr>
          <p:cNvCxnSpPr/>
          <p:nvPr/>
        </p:nvCxnSpPr>
        <p:spPr>
          <a:xfrm flipH="1">
            <a:off x="8842917" y="4315522"/>
            <a:ext cx="1092820" cy="245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52D3BA2A-B363-4BF0-B46F-0D687F6955EE}"/>
              </a:ext>
            </a:extLst>
          </p:cNvPr>
          <p:cNvCxnSpPr/>
          <p:nvPr/>
        </p:nvCxnSpPr>
        <p:spPr>
          <a:xfrm>
            <a:off x="1851102" y="4315522"/>
            <a:ext cx="1461896" cy="245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Minus Sign 19">
            <a:extLst>
              <a:ext uri="{FF2B5EF4-FFF2-40B4-BE49-F238E27FC236}">
                <a16:creationId xmlns:a16="http://schemas.microsoft.com/office/drawing/2014/main" id="{F3875009-040C-4ABA-9E6F-FB49623C5D37}"/>
              </a:ext>
            </a:extLst>
          </p:cNvPr>
          <p:cNvSpPr/>
          <p:nvPr/>
        </p:nvSpPr>
        <p:spPr>
          <a:xfrm>
            <a:off x="9745280" y="4614789"/>
            <a:ext cx="914400" cy="24231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7308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graphicEl>
                                              <a:dgm id="{8A64ADF4-E649-460E-8059-2BFB55607A5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graphicEl>
                                              <a:dgm id="{1436717F-5980-4BF3-979F-93684C386CE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graphicEl>
                                              <a:dgm id="{56E09790-DCEA-4920-A2C0-83AF164D3F9D}"/>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graphicEl>
                                              <a:dgm id="{4D3B292C-51C6-47A3-8A42-21E6B5C05983}"/>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graphicEl>
                                              <a:dgm id="{DA5BE976-62ED-4DA7-82C4-009C8A9D07BB}"/>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graphicEl>
                                              <a:dgm id="{16C0631F-F89E-478B-9199-9900A7C74173}"/>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graphicEl>
                                              <a:dgm id="{236E5535-4925-4883-A76C-2C2ECF57B395}"/>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graphicEl>
                                              <a:dgm id="{9597E01B-6114-4DE1-96DD-78A29FEB7170}"/>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graphicEl>
                                              <a:dgm id="{08AA33D3-E7E9-4B00-84A2-1025590F51B6}"/>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graphicEl>
                                              <a:dgm id="{E41DE6D8-2490-4D4A-8E94-23DED11E2412}"/>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graphicEl>
                                              <a:dgm id="{F31A133F-3182-4B5A-B1C8-07E796A30C3D}"/>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graphicEl>
                                              <a:dgm id="{C8C2AACA-C08F-4477-BAAF-4348AE9E344C}"/>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graphicEl>
                                              <a:dgm id="{4C059DFD-646B-480A-9FAF-93A46A146E13}"/>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graphicEl>
                                              <a:dgm id="{1FDDB983-2043-485C-940F-C69F411298E2}"/>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graphicEl>
                                              <a:dgm id="{78DC7728-ED40-4A43-AB17-A74150C14B18}"/>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graphicEl>
                                              <a:dgm id="{CEDDA9B5-8F75-40A4-8D4E-0BDB9B196587}"/>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graphicEl>
                                              <a:dgm id="{68D71228-3ECD-4EC6-92D2-34445EB43D56}"/>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graphicEl>
                                              <a:dgm id="{F2D3783E-774E-4F6C-ADDB-0FAFA98A37CA}"/>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graphicEl>
                                              <a:dgm id="{036E6476-1E1C-42EA-BB30-BFB99B08E9C0}"/>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graphicEl>
                                              <a:dgm id="{E733EBA5-794D-4D4B-AD90-5D3DDAA65802}"/>
                                            </p:graphic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graphicEl>
                                              <a:dgm id="{3A004F01-23DF-47CA-9E9D-BD1B910E284E}"/>
                                            </p:graphic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9">
                                            <p:graphicEl>
                                              <a:dgm id="{183854ED-AC05-46B9-9BE9-B8947A01CA58}"/>
                                            </p:graphic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
                                            <p:graphicEl>
                                              <a:dgm id="{41295921-59D1-4B6C-A19A-B9B3C150822D}"/>
                                            </p:graphic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
                                            <p:graphicEl>
                                              <a:dgm id="{C59AFE62-F15F-4FB2-99B4-33680155C2A4}"/>
                                            </p:graphic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9">
                                            <p:graphicEl>
                                              <a:dgm id="{6D5CB72D-7F62-448F-8D8A-A7D90518B811}"/>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4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45"/>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4"/>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Sub>
          <a:bldDgm bld="lvlAtOnce"/>
        </p:bldSub>
      </p:bldGraphic>
      <p:bldP spid="23" grpId="0" animBg="1"/>
      <p:bldP spid="30" grpId="0" animBg="1"/>
      <p:bldP spid="31" grpId="0" animBg="1"/>
      <p:bldP spid="32" grpId="0" animBg="1"/>
      <p:bldP spid="33" grpId="0" animBg="1"/>
      <p:bldP spid="42" grpId="0" animBg="1"/>
      <p:bldP spid="45"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4" name="Picture 8">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5" name="Picture 10">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6" name="Oval 12">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7" name="Picture 14">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8" name="Picture 16">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9" name="Rectangle 18">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0">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7"/>
          <a:stretch>
            <a:fillRect/>
          </a:stretch>
        </p:blipFill>
        <p:spPr>
          <a:xfrm>
            <a:off x="2485125" y="643467"/>
            <a:ext cx="7221750" cy="5571066"/>
          </a:xfrm>
          <a:prstGeom prst="rect">
            <a:avLst/>
          </a:prstGeom>
        </p:spPr>
      </p:pic>
      <p:sp>
        <p:nvSpPr>
          <p:cNvPr id="23" name="Rectangle 22">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920901"/>
      </p:ext>
    </p:extLst>
  </p:cSld>
  <p:clrMapOvr>
    <a:masterClrMapping/>
  </p:clrMapOvr>
  <mc:AlternateContent xmlns:mc="http://schemas.openxmlformats.org/markup-compatibility/2006" xmlns:p14="http://schemas.microsoft.com/office/powerpoint/2010/main">
    <mc:Choice Requires="p14">
      <p:transition spd="slow" p14:dur="2000" advTm="191331"/>
    </mc:Choice>
    <mc:Fallback xmlns="">
      <p:transition spd="slow" advTm="19133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66E9A-0AC9-4F42-8E2A-FC077B10AD57}"/>
              </a:ext>
            </a:extLst>
          </p:cNvPr>
          <p:cNvSpPr>
            <a:spLocks noGrp="1"/>
          </p:cNvSpPr>
          <p:nvPr>
            <p:ph type="title"/>
          </p:nvPr>
        </p:nvSpPr>
        <p:spPr>
          <a:xfrm>
            <a:off x="849683" y="1240076"/>
            <a:ext cx="2880984" cy="4584527"/>
          </a:xfrm>
        </p:spPr>
        <p:txBody>
          <a:bodyPr anchor="t">
            <a:normAutofit/>
          </a:bodyPr>
          <a:lstStyle/>
          <a:p>
            <a:pPr algn="l"/>
            <a:r>
              <a:rPr lang="en-US" sz="3600" dirty="0">
                <a:solidFill>
                  <a:srgbClr val="FFFFFF"/>
                </a:solidFill>
              </a:rPr>
              <a:t>Case </a:t>
            </a:r>
          </a:p>
        </p:txBody>
      </p:sp>
      <p:sp>
        <p:nvSpPr>
          <p:cNvPr id="3" name="Content Placeholder 2">
            <a:extLst>
              <a:ext uri="{FF2B5EF4-FFF2-40B4-BE49-F238E27FC236}">
                <a16:creationId xmlns:a16="http://schemas.microsoft.com/office/drawing/2014/main" id="{835D09C7-B155-414B-AE08-C0BFE0A6906D}"/>
              </a:ext>
            </a:extLst>
          </p:cNvPr>
          <p:cNvSpPr>
            <a:spLocks noGrp="1"/>
          </p:cNvSpPr>
          <p:nvPr>
            <p:ph idx="1"/>
          </p:nvPr>
        </p:nvSpPr>
        <p:spPr>
          <a:xfrm>
            <a:off x="4705594" y="1240077"/>
            <a:ext cx="6034827" cy="4916465"/>
          </a:xfrm>
        </p:spPr>
        <p:txBody>
          <a:bodyPr anchor="t">
            <a:normAutofit/>
          </a:bodyPr>
          <a:lstStyle/>
          <a:p>
            <a:r>
              <a:rPr lang="en-US" dirty="0">
                <a:latin typeface="Arial" panose="020B0604020202020204" pitchFamily="34" charset="0"/>
                <a:cs typeface="Arial" panose="020B0604020202020204" pitchFamily="34" charset="0"/>
              </a:rPr>
              <a:t>54 y/o male presents to ER via EMS after noted to be PEA arrest, estimated downtime of 20 minutes before ROSC.  </a:t>
            </a:r>
          </a:p>
          <a:p>
            <a:pPr lvl="1"/>
            <a:r>
              <a:rPr lang="en-US" dirty="0">
                <a:latin typeface="Arial" panose="020B0604020202020204" pitchFamily="34" charset="0"/>
                <a:cs typeface="Arial" panose="020B0604020202020204" pitchFamily="34" charset="0"/>
              </a:rPr>
              <a:t>Sodium 115 </a:t>
            </a:r>
            <a:r>
              <a:rPr lang="en-US" dirty="0" err="1">
                <a:latin typeface="Arial" panose="020B0604020202020204" pitchFamily="34" charset="0"/>
                <a:cs typeface="Arial" panose="020B0604020202020204" pitchFamily="34" charset="0"/>
              </a:rPr>
              <a:t>meq</a:t>
            </a:r>
            <a:r>
              <a:rPr lang="en-US" dirty="0">
                <a:latin typeface="Arial" panose="020B0604020202020204" pitchFamily="34" charset="0"/>
                <a:cs typeface="Arial" panose="020B0604020202020204" pitchFamily="34" charset="0"/>
              </a:rPr>
              <a:t>/L (135-145 </a:t>
            </a:r>
            <a:r>
              <a:rPr lang="en-US" dirty="0" err="1">
                <a:latin typeface="Arial" panose="020B0604020202020204" pitchFamily="34" charset="0"/>
                <a:cs typeface="Arial" panose="020B0604020202020204" pitchFamily="34" charset="0"/>
              </a:rPr>
              <a:t>meq</a:t>
            </a:r>
            <a:r>
              <a:rPr lang="en-US" dirty="0">
                <a:latin typeface="Arial" panose="020B0604020202020204" pitchFamily="34" charset="0"/>
                <a:cs typeface="Arial" panose="020B0604020202020204" pitchFamily="34" charset="0"/>
              </a:rPr>
              <a:t>/L)</a:t>
            </a:r>
          </a:p>
          <a:p>
            <a:pPr lvl="1"/>
            <a:r>
              <a:rPr lang="en-US" dirty="0">
                <a:latin typeface="Arial" panose="020B0604020202020204" pitchFamily="34" charset="0"/>
                <a:cs typeface="Arial" panose="020B0604020202020204" pitchFamily="34" charset="0"/>
              </a:rPr>
              <a:t>Creatinine . 9 mg/dl (79.5 </a:t>
            </a:r>
            <a:r>
              <a:rPr lang="en-US" dirty="0" err="1">
                <a:latin typeface="Arial" panose="020B0604020202020204" pitchFamily="34" charset="0"/>
                <a:cs typeface="Arial" panose="020B0604020202020204" pitchFamily="34" charset="0"/>
              </a:rPr>
              <a:t>umol</a:t>
            </a:r>
            <a:r>
              <a:rPr lang="en-US" dirty="0">
                <a:latin typeface="Arial" panose="020B0604020202020204" pitchFamily="34" charset="0"/>
                <a:cs typeface="Arial" panose="020B0604020202020204" pitchFamily="34" charset="0"/>
              </a:rPr>
              <a:t>/L)</a:t>
            </a:r>
          </a:p>
          <a:p>
            <a:pPr lvl="1"/>
            <a:r>
              <a:rPr lang="en-US" dirty="0">
                <a:latin typeface="Arial" panose="020B0604020202020204" pitchFamily="34" charset="0"/>
                <a:cs typeface="Arial" panose="020B0604020202020204" pitchFamily="34" charset="0"/>
              </a:rPr>
              <a:t>Urine sodium &lt; 5 </a:t>
            </a:r>
            <a:r>
              <a:rPr lang="en-US" dirty="0" err="1">
                <a:latin typeface="Arial" panose="020B0604020202020204" pitchFamily="34" charset="0"/>
                <a:cs typeface="Arial" panose="020B0604020202020204" pitchFamily="34" charset="0"/>
              </a:rPr>
              <a:t>meq</a:t>
            </a:r>
            <a:r>
              <a:rPr lang="en-US" dirty="0">
                <a:latin typeface="Arial" panose="020B0604020202020204" pitchFamily="34" charset="0"/>
                <a:cs typeface="Arial" panose="020B0604020202020204" pitchFamily="34" charset="0"/>
              </a:rPr>
              <a:t>/L </a:t>
            </a:r>
          </a:p>
        </p:txBody>
      </p:sp>
    </p:spTree>
    <p:extLst>
      <p:ext uri="{BB962C8B-B14F-4D97-AF65-F5344CB8AC3E}">
        <p14:creationId xmlns:p14="http://schemas.microsoft.com/office/powerpoint/2010/main" val="2643555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9" name="officeArt object">
            <a:extLst>
              <a:ext uri="{FF2B5EF4-FFF2-40B4-BE49-F238E27FC236}">
                <a16:creationId xmlns:a16="http://schemas.microsoft.com/office/drawing/2014/main" id="{162B97F0-B0D0-4ECE-9CBF-6489B540B5FC}"/>
              </a:ext>
            </a:extLst>
          </p:cNvPr>
          <p:cNvPicPr/>
          <p:nvPr/>
        </p:nvPicPr>
        <p:blipFill rotWithShape="1">
          <a:blip r:embed="rId2">
            <a:extLst/>
          </a:blip>
          <a:srcRect t="11415" r="-1" b="-1"/>
          <a:stretch/>
        </p:blipFill>
        <p:spPr>
          <a:xfrm>
            <a:off x="20" y="10"/>
            <a:ext cx="12191675" cy="6857990"/>
          </a:xfrm>
          <a:prstGeom prst="rect">
            <a:avLst/>
          </a:prstGeom>
        </p:spPr>
      </p:pic>
      <p:sp>
        <p:nvSpPr>
          <p:cNvPr id="2" name="Title 1">
            <a:extLst>
              <a:ext uri="{FF2B5EF4-FFF2-40B4-BE49-F238E27FC236}">
                <a16:creationId xmlns:a16="http://schemas.microsoft.com/office/drawing/2014/main" id="{1FDC130A-79F2-4278-80F8-DB430B870DFE}"/>
              </a:ext>
            </a:extLst>
          </p:cNvPr>
          <p:cNvSpPr>
            <a:spLocks noGrp="1"/>
          </p:cNvSpPr>
          <p:nvPr>
            <p:ph type="title"/>
          </p:nvPr>
        </p:nvSpPr>
        <p:spPr>
          <a:xfrm>
            <a:off x="807579" y="4585857"/>
            <a:ext cx="3075424" cy="1606036"/>
          </a:xfrm>
          <a:prstGeom prst="ellipse">
            <a:avLst/>
          </a:prstGeom>
        </p:spPr>
        <p:txBody>
          <a:bodyPr vert="horz" lIns="91440" tIns="45720" rIns="91440" bIns="45720" rtlCol="0" anchor="b">
            <a:normAutofit/>
          </a:bodyPr>
          <a:lstStyle/>
          <a:p>
            <a:pPr algn="l"/>
            <a:r>
              <a:rPr lang="en-US" sz="2000" dirty="0"/>
              <a:t>Day 1</a:t>
            </a:r>
          </a:p>
        </p:txBody>
      </p:sp>
    </p:spTree>
    <p:extLst>
      <p:ext uri="{BB962C8B-B14F-4D97-AF65-F5344CB8AC3E}">
        <p14:creationId xmlns:p14="http://schemas.microsoft.com/office/powerpoint/2010/main" val="3551816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EC9153-1210-4BCC-B95A-9A7BC27E1E41}"/>
              </a:ext>
            </a:extLst>
          </p:cNvPr>
          <p:cNvSpPr>
            <a:spLocks noGrp="1"/>
          </p:cNvSpPr>
          <p:nvPr>
            <p:ph type="title"/>
          </p:nvPr>
        </p:nvSpPr>
        <p:spPr>
          <a:xfrm>
            <a:off x="849683" y="1240076"/>
            <a:ext cx="2880984" cy="4584527"/>
          </a:xfrm>
        </p:spPr>
        <p:txBody>
          <a:bodyPr anchor="t">
            <a:normAutofit/>
          </a:bodyPr>
          <a:lstStyle/>
          <a:p>
            <a:pPr algn="l"/>
            <a:r>
              <a:rPr lang="en-US" sz="3600" dirty="0">
                <a:solidFill>
                  <a:srgbClr val="FFFFFF"/>
                </a:solidFill>
              </a:rPr>
              <a:t>Case cont. </a:t>
            </a:r>
          </a:p>
        </p:txBody>
      </p:sp>
      <p:sp>
        <p:nvSpPr>
          <p:cNvPr id="3" name="Content Placeholder 2">
            <a:extLst>
              <a:ext uri="{FF2B5EF4-FFF2-40B4-BE49-F238E27FC236}">
                <a16:creationId xmlns:a16="http://schemas.microsoft.com/office/drawing/2014/main" id="{A392F9D9-1788-4CEE-BFD1-2038E9CE9C06}"/>
              </a:ext>
            </a:extLst>
          </p:cNvPr>
          <p:cNvSpPr>
            <a:spLocks noGrp="1"/>
          </p:cNvSpPr>
          <p:nvPr>
            <p:ph idx="1"/>
          </p:nvPr>
        </p:nvSpPr>
        <p:spPr>
          <a:xfrm>
            <a:off x="4705594" y="1240077"/>
            <a:ext cx="6034827" cy="4916465"/>
          </a:xfrm>
        </p:spPr>
        <p:txBody>
          <a:bodyPr anchor="t">
            <a:normAutofit/>
          </a:bodyPr>
          <a:lstStyle/>
          <a:p>
            <a:r>
              <a:rPr lang="en-US" dirty="0">
                <a:latin typeface="Arial" panose="020B0604020202020204" pitchFamily="34" charset="0"/>
                <a:cs typeface="Arial" panose="020B0604020202020204" pitchFamily="34" charset="0"/>
              </a:rPr>
              <a:t>Based on the lab and ultrasound findings, a diagnosis of hypervolemic hyponatremia was made. Diuresis was initiated by starting IV furosemide 60 mg every 8 hours with concurrent metolazone 5 mg every 12 hours.  </a:t>
            </a:r>
          </a:p>
          <a:p>
            <a:pPr lvl="1"/>
            <a:r>
              <a:rPr lang="en-US" dirty="0">
                <a:latin typeface="Arial" panose="020B0604020202020204" pitchFamily="34" charset="0"/>
                <a:cs typeface="Arial" panose="020B0604020202020204" pitchFamily="34" charset="0"/>
              </a:rPr>
              <a:t>3.8 liters negative (over 48 hours)</a:t>
            </a:r>
          </a:p>
          <a:p>
            <a:pPr lvl="1"/>
            <a:r>
              <a:rPr lang="en-US" dirty="0">
                <a:latin typeface="Arial" panose="020B0604020202020204" pitchFamily="34" charset="0"/>
                <a:cs typeface="Arial" panose="020B0604020202020204" pitchFamily="34" charset="0"/>
              </a:rPr>
              <a:t>Sodium 131 </a:t>
            </a:r>
            <a:r>
              <a:rPr lang="en-US" dirty="0" err="1">
                <a:latin typeface="Arial" panose="020B0604020202020204" pitchFamily="34" charset="0"/>
                <a:cs typeface="Arial" panose="020B0604020202020204" pitchFamily="34" charset="0"/>
              </a:rPr>
              <a:t>meq</a:t>
            </a:r>
            <a:r>
              <a:rPr lang="en-US" dirty="0">
                <a:latin typeface="Arial" panose="020B0604020202020204" pitchFamily="34" charset="0"/>
                <a:cs typeface="Arial" panose="020B0604020202020204" pitchFamily="34" charset="0"/>
              </a:rPr>
              <a:t>/L</a:t>
            </a:r>
          </a:p>
          <a:p>
            <a:pPr lvl="1"/>
            <a:r>
              <a:rPr lang="en-US" dirty="0">
                <a:latin typeface="Arial" panose="020B0604020202020204" pitchFamily="34" charset="0"/>
                <a:cs typeface="Arial" panose="020B0604020202020204" pitchFamily="34" charset="0"/>
              </a:rPr>
              <a:t>Potassium 3.8</a:t>
            </a:r>
          </a:p>
          <a:p>
            <a:pPr lvl="1"/>
            <a:r>
              <a:rPr lang="en-US" dirty="0">
                <a:latin typeface="Arial" panose="020B0604020202020204" pitchFamily="34" charset="0"/>
                <a:cs typeface="Arial" panose="020B0604020202020204" pitchFamily="34" charset="0"/>
              </a:rPr>
              <a:t>Creatinine-.8 mg/dl (70 </a:t>
            </a:r>
            <a:r>
              <a:rPr lang="en-US" dirty="0" err="1">
                <a:latin typeface="Arial" panose="020B0604020202020204" pitchFamily="34" charset="0"/>
                <a:cs typeface="Arial" panose="020B0604020202020204" pitchFamily="34" charset="0"/>
              </a:rPr>
              <a:t>umol</a:t>
            </a:r>
            <a:r>
              <a:rPr lang="en-US" dirty="0">
                <a:latin typeface="Arial" panose="020B0604020202020204" pitchFamily="34" charset="0"/>
                <a:cs typeface="Arial" panose="020B0604020202020204" pitchFamily="34" charset="0"/>
              </a:rPr>
              <a:t>/L) </a:t>
            </a:r>
          </a:p>
          <a:p>
            <a:endParaRPr lang="en-US" dirty="0"/>
          </a:p>
        </p:txBody>
      </p:sp>
    </p:spTree>
    <p:extLst>
      <p:ext uri="{BB962C8B-B14F-4D97-AF65-F5344CB8AC3E}">
        <p14:creationId xmlns:p14="http://schemas.microsoft.com/office/powerpoint/2010/main" val="696230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officeArt object" descr="A picture containing cat&#10;&#10;Description automatically generated">
            <a:extLst>
              <a:ext uri="{FF2B5EF4-FFF2-40B4-BE49-F238E27FC236}">
                <a16:creationId xmlns:a16="http://schemas.microsoft.com/office/drawing/2014/main" id="{45F6DEC3-2502-447F-8DD2-001FECF0A5B0}"/>
              </a:ext>
            </a:extLst>
          </p:cNvPr>
          <p:cNvPicPr/>
          <p:nvPr/>
        </p:nvPicPr>
        <p:blipFill rotWithShape="1">
          <a:blip r:embed="rId2">
            <a:extLst/>
          </a:blip>
          <a:srcRect t="13125" r="-1" b="-1"/>
          <a:stretch/>
        </p:blipFill>
        <p:spPr>
          <a:xfrm>
            <a:off x="20" y="10"/>
            <a:ext cx="12191675" cy="6857990"/>
          </a:xfrm>
          <a:prstGeom prst="rect">
            <a:avLst/>
          </a:prstGeom>
        </p:spPr>
      </p:pic>
      <p:sp>
        <p:nvSpPr>
          <p:cNvPr id="2" name="Title 1">
            <a:extLst>
              <a:ext uri="{FF2B5EF4-FFF2-40B4-BE49-F238E27FC236}">
                <a16:creationId xmlns:a16="http://schemas.microsoft.com/office/drawing/2014/main" id="{81CBE997-C15E-445F-B3AC-FDBE2A4ECCE0}"/>
              </a:ext>
            </a:extLst>
          </p:cNvPr>
          <p:cNvSpPr>
            <a:spLocks noGrp="1"/>
          </p:cNvSpPr>
          <p:nvPr>
            <p:ph type="title"/>
          </p:nvPr>
        </p:nvSpPr>
        <p:spPr>
          <a:xfrm>
            <a:off x="6094412" y="5073597"/>
            <a:ext cx="5279490" cy="1125622"/>
          </a:xfrm>
          <a:prstGeom prst="ellipse">
            <a:avLst/>
          </a:prstGeom>
        </p:spPr>
        <p:txBody>
          <a:bodyPr vert="horz" lIns="91440" tIns="45720" rIns="91440" bIns="45720" rtlCol="0" anchor="b">
            <a:normAutofit/>
          </a:bodyPr>
          <a:lstStyle/>
          <a:p>
            <a:pPr algn="l"/>
            <a:r>
              <a:rPr lang="en-US" dirty="0"/>
              <a:t>Day 3</a:t>
            </a:r>
          </a:p>
        </p:txBody>
      </p:sp>
    </p:spTree>
    <p:extLst>
      <p:ext uri="{BB962C8B-B14F-4D97-AF65-F5344CB8AC3E}">
        <p14:creationId xmlns:p14="http://schemas.microsoft.com/office/powerpoint/2010/main" val="3409538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6B3BAA-BBEA-41BA-9E93-7A52E32A04BF}"/>
              </a:ext>
            </a:extLst>
          </p:cNvPr>
          <p:cNvSpPr>
            <a:spLocks noGrp="1"/>
          </p:cNvSpPr>
          <p:nvPr>
            <p:ph type="title"/>
          </p:nvPr>
        </p:nvSpPr>
        <p:spPr>
          <a:xfrm>
            <a:off x="849683" y="1240076"/>
            <a:ext cx="2880984" cy="4584527"/>
          </a:xfrm>
        </p:spPr>
        <p:txBody>
          <a:bodyPr anchor="t">
            <a:normAutofit/>
          </a:bodyPr>
          <a:lstStyle/>
          <a:p>
            <a:pPr algn="l"/>
            <a:r>
              <a:rPr lang="en-US" sz="3600" dirty="0">
                <a:solidFill>
                  <a:srgbClr val="FFFFFF"/>
                </a:solidFill>
              </a:rPr>
              <a:t>Case 2</a:t>
            </a:r>
          </a:p>
        </p:txBody>
      </p:sp>
      <p:sp>
        <p:nvSpPr>
          <p:cNvPr id="3" name="Content Placeholder 2">
            <a:extLst>
              <a:ext uri="{FF2B5EF4-FFF2-40B4-BE49-F238E27FC236}">
                <a16:creationId xmlns:a16="http://schemas.microsoft.com/office/drawing/2014/main" id="{6B7DB461-0325-41D2-AF81-485ED38B7311}"/>
              </a:ext>
            </a:extLst>
          </p:cNvPr>
          <p:cNvSpPr>
            <a:spLocks noGrp="1"/>
          </p:cNvSpPr>
          <p:nvPr>
            <p:ph idx="1"/>
          </p:nvPr>
        </p:nvSpPr>
        <p:spPr>
          <a:xfrm>
            <a:off x="4705594" y="1240077"/>
            <a:ext cx="6034827" cy="4916465"/>
          </a:xfrm>
        </p:spPr>
        <p:txBody>
          <a:bodyPr anchor="t">
            <a:normAutofit/>
          </a:bodyPr>
          <a:lstStyle/>
          <a:p>
            <a:r>
              <a:rPr lang="en-US" dirty="0">
                <a:latin typeface="Arial" panose="020B0604020202020204" pitchFamily="34" charset="0"/>
                <a:cs typeface="Arial" panose="020B0604020202020204" pitchFamily="34" charset="0"/>
              </a:rPr>
              <a:t>95-year-old male with a past medical history of heart failure with reduced ejection fraction and atrial fibrillation with presents with dyspnea found to be hypoxic to 85%.  NIV started. </a:t>
            </a:r>
          </a:p>
          <a:p>
            <a:pPr lvl="1"/>
            <a:r>
              <a:rPr lang="en-US" dirty="0">
                <a:latin typeface="Arial" panose="020B0604020202020204" pitchFamily="34" charset="0"/>
                <a:cs typeface="Arial" panose="020B0604020202020204" pitchFamily="34" charset="0"/>
              </a:rPr>
              <a:t>Sodium 120 </a:t>
            </a:r>
            <a:r>
              <a:rPr lang="en-US" dirty="0" err="1">
                <a:latin typeface="Arial" panose="020B0604020202020204" pitchFamily="34" charset="0"/>
                <a:cs typeface="Arial" panose="020B0604020202020204" pitchFamily="34" charset="0"/>
              </a:rPr>
              <a:t>meq</a:t>
            </a:r>
            <a:r>
              <a:rPr lang="en-US" dirty="0">
                <a:latin typeface="Arial" panose="020B0604020202020204" pitchFamily="34" charset="0"/>
                <a:cs typeface="Arial" panose="020B0604020202020204" pitchFamily="34" charset="0"/>
              </a:rPr>
              <a:t>/L</a:t>
            </a:r>
          </a:p>
          <a:p>
            <a:pPr lvl="1"/>
            <a:r>
              <a:rPr lang="en-US" dirty="0">
                <a:latin typeface="Arial" panose="020B0604020202020204" pitchFamily="34" charset="0"/>
                <a:cs typeface="Arial" panose="020B0604020202020204" pitchFamily="34" charset="0"/>
              </a:rPr>
              <a:t>Potassium 4.9 </a:t>
            </a:r>
          </a:p>
          <a:p>
            <a:pPr lvl="1"/>
            <a:r>
              <a:rPr lang="en-US" dirty="0">
                <a:latin typeface="Arial" panose="020B0604020202020204" pitchFamily="34" charset="0"/>
                <a:cs typeface="Arial" panose="020B0604020202020204" pitchFamily="34" charset="0"/>
              </a:rPr>
              <a:t>Creatinine-1.91</a:t>
            </a:r>
          </a:p>
        </p:txBody>
      </p:sp>
    </p:spTree>
    <p:extLst>
      <p:ext uri="{BB962C8B-B14F-4D97-AF65-F5344CB8AC3E}">
        <p14:creationId xmlns:p14="http://schemas.microsoft.com/office/powerpoint/2010/main" val="3255127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officeArt object">
            <a:extLst>
              <a:ext uri="{FF2B5EF4-FFF2-40B4-BE49-F238E27FC236}">
                <a16:creationId xmlns:a16="http://schemas.microsoft.com/office/drawing/2014/main" id="{9CCB2876-0BB8-4D8E-8D77-0900663926E6}"/>
              </a:ext>
            </a:extLst>
          </p:cNvPr>
          <p:cNvPicPr/>
          <p:nvPr/>
        </p:nvPicPr>
        <p:blipFill rotWithShape="1">
          <a:blip r:embed="rId2">
            <a:extLst/>
          </a:blip>
          <a:srcRect t="16555" r="-1" b="8443"/>
          <a:stretch/>
        </p:blipFill>
        <p:spPr>
          <a:xfrm>
            <a:off x="20" y="10"/>
            <a:ext cx="12191675" cy="6857990"/>
          </a:xfrm>
          <a:prstGeom prst="rect">
            <a:avLst/>
          </a:prstGeom>
        </p:spPr>
      </p:pic>
      <p:sp>
        <p:nvSpPr>
          <p:cNvPr id="2" name="Title 1">
            <a:extLst>
              <a:ext uri="{FF2B5EF4-FFF2-40B4-BE49-F238E27FC236}">
                <a16:creationId xmlns:a16="http://schemas.microsoft.com/office/drawing/2014/main" id="{99D71E29-9000-463F-BA85-09BD498C2966}"/>
              </a:ext>
            </a:extLst>
          </p:cNvPr>
          <p:cNvSpPr>
            <a:spLocks noGrp="1"/>
          </p:cNvSpPr>
          <p:nvPr>
            <p:ph type="title"/>
          </p:nvPr>
        </p:nvSpPr>
        <p:spPr>
          <a:xfrm>
            <a:off x="6094412" y="5073597"/>
            <a:ext cx="5279490" cy="1125622"/>
          </a:xfrm>
          <a:prstGeom prst="ellipse">
            <a:avLst/>
          </a:prstGeom>
        </p:spPr>
        <p:txBody>
          <a:bodyPr vert="horz" lIns="91440" tIns="45720" rIns="91440" bIns="45720" rtlCol="0" anchor="b">
            <a:normAutofit/>
          </a:bodyPr>
          <a:lstStyle/>
          <a:p>
            <a:pPr algn="l"/>
            <a:r>
              <a:rPr lang="en-US" sz="2700" dirty="0"/>
              <a:t>Day 1 Portal Vein</a:t>
            </a:r>
          </a:p>
        </p:txBody>
      </p:sp>
    </p:spTree>
    <p:extLst>
      <p:ext uri="{BB962C8B-B14F-4D97-AF65-F5344CB8AC3E}">
        <p14:creationId xmlns:p14="http://schemas.microsoft.com/office/powerpoint/2010/main" val="1181071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19F890-6B45-4E9F-A16B-724594733430}"/>
              </a:ext>
            </a:extLst>
          </p:cNvPr>
          <p:cNvSpPr>
            <a:spLocks noGrp="1"/>
          </p:cNvSpPr>
          <p:nvPr>
            <p:ph type="title"/>
          </p:nvPr>
        </p:nvSpPr>
        <p:spPr>
          <a:xfrm>
            <a:off x="849683" y="1240076"/>
            <a:ext cx="2880984" cy="4584527"/>
          </a:xfrm>
        </p:spPr>
        <p:txBody>
          <a:bodyPr anchor="t">
            <a:normAutofit/>
          </a:bodyPr>
          <a:lstStyle/>
          <a:p>
            <a:pPr algn="l"/>
            <a:r>
              <a:rPr lang="en-US" sz="3600" dirty="0">
                <a:solidFill>
                  <a:srgbClr val="FFFFFF"/>
                </a:solidFill>
              </a:rPr>
              <a:t>Case 2  </a:t>
            </a:r>
          </a:p>
        </p:txBody>
      </p:sp>
      <p:sp>
        <p:nvSpPr>
          <p:cNvPr id="3" name="Content Placeholder 2">
            <a:extLst>
              <a:ext uri="{FF2B5EF4-FFF2-40B4-BE49-F238E27FC236}">
                <a16:creationId xmlns:a16="http://schemas.microsoft.com/office/drawing/2014/main" id="{1B0CF71F-E965-40EE-AEB6-7802235BA67D}"/>
              </a:ext>
            </a:extLst>
          </p:cNvPr>
          <p:cNvSpPr>
            <a:spLocks noGrp="1"/>
          </p:cNvSpPr>
          <p:nvPr>
            <p:ph idx="1"/>
          </p:nvPr>
        </p:nvSpPr>
        <p:spPr>
          <a:xfrm>
            <a:off x="4705594" y="1240077"/>
            <a:ext cx="6034827" cy="4916465"/>
          </a:xfrm>
        </p:spPr>
        <p:txBody>
          <a:bodyPr anchor="t">
            <a:normAutofit/>
          </a:bodyPr>
          <a:lstStyle/>
          <a:p>
            <a:r>
              <a:rPr lang="en-US" dirty="0">
                <a:latin typeface="Arial" panose="020B0604020202020204" pitchFamily="34" charset="0"/>
                <a:cs typeface="Arial" panose="020B0604020202020204" pitchFamily="34" charset="0"/>
              </a:rPr>
              <a:t>Based on his labs and portal vein assessment, diuresis with IV furosemide 80 mg TID and PO metolazone 5 mg bid was initiated. </a:t>
            </a:r>
          </a:p>
          <a:p>
            <a:pPr lvl="1"/>
            <a:r>
              <a:rPr lang="en-US" dirty="0">
                <a:latin typeface="Arial" panose="020B0604020202020204" pitchFamily="34" charset="0"/>
                <a:cs typeface="Arial" panose="020B0604020202020204" pitchFamily="34" charset="0"/>
              </a:rPr>
              <a:t>Net negative 3.5 liters</a:t>
            </a:r>
          </a:p>
          <a:p>
            <a:pPr lvl="1"/>
            <a:r>
              <a:rPr lang="en-US" dirty="0">
                <a:latin typeface="Arial" panose="020B0604020202020204" pitchFamily="34" charset="0"/>
                <a:cs typeface="Arial" panose="020B0604020202020204" pitchFamily="34" charset="0"/>
              </a:rPr>
              <a:t>Sodium 136 </a:t>
            </a:r>
            <a:r>
              <a:rPr lang="en-US" dirty="0" err="1">
                <a:latin typeface="Arial" panose="020B0604020202020204" pitchFamily="34" charset="0"/>
                <a:cs typeface="Arial" panose="020B0604020202020204" pitchFamily="34" charset="0"/>
              </a:rPr>
              <a:t>meq</a:t>
            </a:r>
            <a:r>
              <a:rPr lang="en-US" dirty="0">
                <a:latin typeface="Arial" panose="020B0604020202020204" pitchFamily="34" charset="0"/>
                <a:cs typeface="Arial" panose="020B0604020202020204" pitchFamily="34" charset="0"/>
              </a:rPr>
              <a:t>/L</a:t>
            </a:r>
          </a:p>
          <a:p>
            <a:pPr lvl="1"/>
            <a:r>
              <a:rPr lang="en-US" dirty="0">
                <a:latin typeface="Arial" panose="020B0604020202020204" pitchFamily="34" charset="0"/>
                <a:cs typeface="Arial" panose="020B0604020202020204" pitchFamily="34" charset="0"/>
              </a:rPr>
              <a:t>Potassium 3.9</a:t>
            </a:r>
          </a:p>
          <a:p>
            <a:pPr lvl="1"/>
            <a:r>
              <a:rPr lang="en-US" dirty="0">
                <a:latin typeface="Arial" panose="020B0604020202020204" pitchFamily="34" charset="0"/>
                <a:cs typeface="Arial" panose="020B0604020202020204" pitchFamily="34" charset="0"/>
              </a:rPr>
              <a:t>Creatinine-1.2  (106 </a:t>
            </a:r>
            <a:r>
              <a:rPr lang="en-US" dirty="0" err="1">
                <a:latin typeface="Arial" panose="020B0604020202020204" pitchFamily="34" charset="0"/>
                <a:cs typeface="Arial" panose="020B0604020202020204" pitchFamily="34" charset="0"/>
              </a:rPr>
              <a:t>umol</a:t>
            </a:r>
            <a:r>
              <a:rPr lang="en-US" dirty="0">
                <a:latin typeface="Arial" panose="020B0604020202020204" pitchFamily="34" charset="0"/>
                <a:cs typeface="Arial" panose="020B0604020202020204" pitchFamily="34" charset="0"/>
              </a:rPr>
              <a:t>/L)</a:t>
            </a:r>
          </a:p>
        </p:txBody>
      </p:sp>
    </p:spTree>
    <p:extLst>
      <p:ext uri="{BB962C8B-B14F-4D97-AF65-F5344CB8AC3E}">
        <p14:creationId xmlns:p14="http://schemas.microsoft.com/office/powerpoint/2010/main" val="3433792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officeArt object">
            <a:extLst>
              <a:ext uri="{FF2B5EF4-FFF2-40B4-BE49-F238E27FC236}">
                <a16:creationId xmlns:a16="http://schemas.microsoft.com/office/drawing/2014/main" id="{CEEDDEAE-7F43-43A2-AD4E-9D6B9F988D53}"/>
              </a:ext>
            </a:extLst>
          </p:cNvPr>
          <p:cNvPicPr/>
          <p:nvPr/>
        </p:nvPicPr>
        <p:blipFill rotWithShape="1">
          <a:blip r:embed="rId2">
            <a:extLst/>
          </a:blip>
          <a:srcRect t="16546" r="-1" b="8452"/>
          <a:stretch/>
        </p:blipFill>
        <p:spPr>
          <a:xfrm>
            <a:off x="325" y="-497472"/>
            <a:ext cx="12191675" cy="6857990"/>
          </a:xfrm>
          <a:prstGeom prst="rect">
            <a:avLst/>
          </a:prstGeom>
        </p:spPr>
      </p:pic>
      <p:sp>
        <p:nvSpPr>
          <p:cNvPr id="2" name="Title 1">
            <a:extLst>
              <a:ext uri="{FF2B5EF4-FFF2-40B4-BE49-F238E27FC236}">
                <a16:creationId xmlns:a16="http://schemas.microsoft.com/office/drawing/2014/main" id="{93DB9A12-CADB-4683-BB33-AECB283DBB7E}"/>
              </a:ext>
            </a:extLst>
          </p:cNvPr>
          <p:cNvSpPr>
            <a:spLocks noGrp="1"/>
          </p:cNvSpPr>
          <p:nvPr>
            <p:ph type="title"/>
          </p:nvPr>
        </p:nvSpPr>
        <p:spPr>
          <a:xfrm>
            <a:off x="4305838" y="4936267"/>
            <a:ext cx="6835556" cy="1120091"/>
          </a:xfrm>
          <a:prstGeom prst="ellipse">
            <a:avLst/>
          </a:prstGeom>
        </p:spPr>
        <p:txBody>
          <a:bodyPr vert="horz" lIns="91440" tIns="45720" rIns="91440" bIns="45720" rtlCol="0" anchor="b">
            <a:normAutofit/>
          </a:bodyPr>
          <a:lstStyle/>
          <a:p>
            <a:pPr algn="l"/>
            <a:r>
              <a:rPr lang="en-US" dirty="0">
                <a:latin typeface="Arial" panose="020B0604020202020204" pitchFamily="34" charset="0"/>
                <a:cs typeface="Arial" panose="020B0604020202020204" pitchFamily="34" charset="0"/>
              </a:rPr>
              <a:t>Day 3 Portal Vein</a:t>
            </a:r>
          </a:p>
        </p:txBody>
      </p:sp>
    </p:spTree>
    <p:extLst>
      <p:ext uri="{BB962C8B-B14F-4D97-AF65-F5344CB8AC3E}">
        <p14:creationId xmlns:p14="http://schemas.microsoft.com/office/powerpoint/2010/main" val="473682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99A6DF01-1C82-43E3-BEE7-095333D40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128274"/>
          </a:xfrm>
          <a:prstGeom prst="rect">
            <a:avLst/>
          </a:prstGeom>
        </p:spPr>
      </p:pic>
    </p:spTree>
    <p:extLst>
      <p:ext uri="{BB962C8B-B14F-4D97-AF65-F5344CB8AC3E}">
        <p14:creationId xmlns:p14="http://schemas.microsoft.com/office/powerpoint/2010/main" val="322475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63FD5-9BF5-460B-9803-691169461A6C}"/>
              </a:ext>
            </a:extLst>
          </p:cNvPr>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Conclusions</a:t>
            </a:r>
          </a:p>
        </p:txBody>
      </p:sp>
      <p:graphicFrame>
        <p:nvGraphicFramePr>
          <p:cNvPr id="5" name="Content Placeholder 2">
            <a:extLst>
              <a:ext uri="{FF2B5EF4-FFF2-40B4-BE49-F238E27FC236}">
                <a16:creationId xmlns:a16="http://schemas.microsoft.com/office/drawing/2014/main" id="{7645268F-EB53-4FC1-B5FA-64F84AB78969}"/>
              </a:ext>
            </a:extLst>
          </p:cNvPr>
          <p:cNvGraphicFramePr>
            <a:graphicFrameLocks noGrp="1"/>
          </p:cNvGraphicFramePr>
          <p:nvPr>
            <p:ph idx="1"/>
            <p:extLst>
              <p:ext uri="{D42A27DB-BD31-4B8C-83A1-F6EECF244321}">
                <p14:modId xmlns:p14="http://schemas.microsoft.com/office/powerpoint/2010/main" val="4042011886"/>
              </p:ext>
            </p:extLst>
          </p:nvPr>
        </p:nvGraphicFramePr>
        <p:xfrm>
          <a:off x="1130270" y="2162368"/>
          <a:ext cx="9604375" cy="4035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3986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33FB34-E54B-4710-9DAE-6EE038612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a16="http://schemas.microsoft.com/office/drawing/2014/main" id="{29041944-13B4-40E3-A9D5-25B333EBD2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1" name="Straight Connector 10">
            <a:extLst>
              <a:ext uri="{FF2B5EF4-FFF2-40B4-BE49-F238E27FC236}">
                <a16:creationId xmlns:a16="http://schemas.microsoft.com/office/drawing/2014/main" id="{5B85E289-5ADE-4F02-B917-9C9D9B0448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2FDF9410-E530-4E71-A2C0-4C24B4896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918036-E7FA-4730-BED1-BC656D49E9A3}"/>
              </a:ext>
            </a:extLst>
          </p:cNvPr>
          <p:cNvSpPr>
            <a:spLocks noGrp="1"/>
          </p:cNvSpPr>
          <p:nvPr>
            <p:ph type="title"/>
          </p:nvPr>
        </p:nvSpPr>
        <p:spPr>
          <a:xfrm>
            <a:off x="1752966" y="1427304"/>
            <a:ext cx="8686800" cy="3262258"/>
          </a:xfrm>
        </p:spPr>
        <p:txBody>
          <a:bodyPr vert="horz" lIns="91440" tIns="45720" rIns="91440" bIns="0" rtlCol="0" anchor="ctr">
            <a:normAutofit/>
          </a:bodyPr>
          <a:lstStyle/>
          <a:p>
            <a:r>
              <a:rPr lang="en-US" sz="4200"/>
              <a:t>Patel-sharad@cooperhealth.edu</a:t>
            </a:r>
          </a:p>
        </p:txBody>
      </p:sp>
      <p:cxnSp>
        <p:nvCxnSpPr>
          <p:cNvPr id="15" name="Straight Connector 14">
            <a:extLst>
              <a:ext uri="{FF2B5EF4-FFF2-40B4-BE49-F238E27FC236}">
                <a16:creationId xmlns:a16="http://schemas.microsoft.com/office/drawing/2014/main" id="{53268B1E-8861-4702-9529-5A8FB23A61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2966" y="1094758"/>
            <a:ext cx="8686800" cy="0"/>
          </a:xfrm>
          <a:prstGeom prst="line">
            <a:avLst/>
          </a:prstGeom>
          <a:ln w="38100"/>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BC6646AE-8FD6-411E-8640-6CCB250D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2966" y="4934078"/>
            <a:ext cx="8686800" cy="0"/>
          </a:xfrm>
          <a:prstGeom prst="line">
            <a:avLst/>
          </a:prstGeom>
          <a:ln w="381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9591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2637FD3-E5BB-42B2-860D-8C11E71BF134}">
  <we:reference id="wa104381637" version="1.0.0.0" store="en-US" storeType="OMEX"/>
  <we:alternateReferences>
    <we:reference id="WA104381637" version="1.0.0.0" store="WA10438163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TotalTime>
  <Words>501</Words>
  <Application>Microsoft Office PowerPoint</Application>
  <PresentationFormat>Widescreen</PresentationFormat>
  <Paragraphs>68</Paragraphs>
  <Slides>16</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Century Gothic</vt:lpstr>
      <vt:lpstr>Rockwell</vt:lpstr>
      <vt:lpstr>Wingdings 3</vt:lpstr>
      <vt:lpstr>Ion</vt:lpstr>
      <vt:lpstr>Gallery</vt:lpstr>
      <vt:lpstr>Hypervolemic versus Hypovolemic Hyponatremia: Portal Vein as the Tie Breaker</vt:lpstr>
      <vt:lpstr>PowerPoint Presentation</vt:lpstr>
      <vt:lpstr>Hyponatremia to AKI</vt:lpstr>
      <vt:lpstr>Hyponatremia</vt:lpstr>
      <vt:lpstr>PowerPoint Presentation</vt:lpstr>
      <vt:lpstr>Case </vt:lpstr>
      <vt:lpstr>Day 1</vt:lpstr>
      <vt:lpstr>Case cont. </vt:lpstr>
      <vt:lpstr>Day 3</vt:lpstr>
      <vt:lpstr>Case 2</vt:lpstr>
      <vt:lpstr>Day 1 Portal Vein</vt:lpstr>
      <vt:lpstr>Case 2  </vt:lpstr>
      <vt:lpstr>Day 3 Portal Vein</vt:lpstr>
      <vt:lpstr>PowerPoint Presentation</vt:lpstr>
      <vt:lpstr>Conclusions</vt:lpstr>
      <vt:lpstr>Patel-sharad@cooperhealth.edu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Hypervolemic versus Hypovolemic Hyponatremia: Portal Vein as the Tie Breaker</dc:title>
  <dc:creator>sharad patel</dc:creator>
  <cp:lastModifiedBy>sharad patel</cp:lastModifiedBy>
  <cp:revision>2</cp:revision>
  <dcterms:created xsi:type="dcterms:W3CDTF">2019-05-20T21:20:01Z</dcterms:created>
  <dcterms:modified xsi:type="dcterms:W3CDTF">2019-05-20T21:23:26Z</dcterms:modified>
</cp:coreProperties>
</file>