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3" r:id="rId2"/>
    <p:sldId id="257" r:id="rId3"/>
    <p:sldId id="296" r:id="rId4"/>
    <p:sldId id="367" r:id="rId5"/>
    <p:sldId id="403" r:id="rId6"/>
    <p:sldId id="404" r:id="rId7"/>
    <p:sldId id="405" r:id="rId8"/>
    <p:sldId id="406" r:id="rId9"/>
    <p:sldId id="407" r:id="rId10"/>
    <p:sldId id="408" r:id="rId11"/>
    <p:sldId id="412" r:id="rId12"/>
    <p:sldId id="413" r:id="rId13"/>
    <p:sldId id="411" r:id="rId14"/>
    <p:sldId id="279" r:id="rId15"/>
    <p:sldId id="325" r:id="rId16"/>
    <p:sldId id="326" r:id="rId17"/>
    <p:sldId id="328" r:id="rId18"/>
    <p:sldId id="409" r:id="rId19"/>
    <p:sldId id="345" r:id="rId20"/>
    <p:sldId id="41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70"/>
    <p:restoredTop sz="94689"/>
  </p:normalViewPr>
  <p:slideViewPr>
    <p:cSldViewPr snapToGrid="0" snapToObjects="1">
      <p:cViewPr varScale="1">
        <p:scale>
          <a:sx n="84" d="100"/>
          <a:sy n="84" d="100"/>
        </p:scale>
        <p:origin x="-40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66277-5522-9043-9E79-68C88F18B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470237-1445-634B-B5B3-D162D56CC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BD630-4D84-7746-B1E1-BC6E2FEDE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BF1E-339E-584E-96C3-E3FE44F6E6E2}" type="datetimeFigureOut">
              <a:rPr lang="en-US" smtClean="0"/>
              <a:t>5/18/19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740E1-C71D-C248-99F7-9AC82C691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BC60C-ECCC-814E-AD20-FA65F52C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FEF4-7CA2-C743-8F7B-B306B7C35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33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66FC-8D85-FF40-8656-22B4F8E74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11BE4-8E5B-3243-AB4F-C615A30D6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E8DD7-5588-C74C-BB47-03776DD7B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BF1E-339E-584E-96C3-E3FE44F6E6E2}" type="datetimeFigureOut">
              <a:rPr lang="en-US" smtClean="0"/>
              <a:t>5/18/19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E6035-FF3A-E141-ADC0-17FC9096C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84055-0F8C-974A-8DF8-40175361C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FEF4-7CA2-C743-8F7B-B306B7C35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55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8F366-B472-524F-B417-736D6DA4C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5801AF-F685-F64A-AADA-08F6CB5B8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DF76C-5AD9-4044-8B89-4E9E4F7F3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BF1E-339E-584E-96C3-E3FE44F6E6E2}" type="datetimeFigureOut">
              <a:rPr lang="en-US" smtClean="0"/>
              <a:t>5/18/19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4801C-B218-1E49-A560-4F507D149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C7812-C8FB-DE40-A686-D37AC300F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FEF4-7CA2-C743-8F7B-B306B7C35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18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E6ADA-5064-AB44-82AF-DF5F2F79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25BD8-1C17-134F-B26F-647707D032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042BC4-C4B6-0549-8B74-9F253F871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D52293-2334-F84D-A387-F296F23A2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BF1E-339E-584E-96C3-E3FE44F6E6E2}" type="datetimeFigureOut">
              <a:rPr lang="en-US" smtClean="0"/>
              <a:t>5/18/19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C2FD4E-6F54-AD4B-BA98-EAE529A5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1A3349-26F0-7C4C-8FF2-9FE32EA95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FEF4-7CA2-C743-8F7B-B306B7C35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74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3665C-E680-3945-8ED8-8A8784F8F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DC77BE-ADCC-DD4D-9629-58DAFB37A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7F44FF-8249-D44B-9158-1B6F2B5C6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AD96BD-9B7B-0E4C-816C-9A52A5B2D0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D1A55B-8F4B-434B-9C06-ACE1B1796E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78A24F-B951-9B42-B3D1-48D649D73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BF1E-339E-584E-96C3-E3FE44F6E6E2}" type="datetimeFigureOut">
              <a:rPr lang="en-US" smtClean="0"/>
              <a:t>5/18/19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ECA66D-7A43-DF47-876A-E44021F8A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E21A12-C32B-8D43-932E-0A014208D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FEF4-7CA2-C743-8F7B-B306B7C35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106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A4F5A-5EC5-3945-8E33-672729ACD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51A0D8-EB4C-8F4D-A093-BF5D96EC0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BF1E-339E-584E-96C3-E3FE44F6E6E2}" type="datetimeFigureOut">
              <a:rPr lang="en-US" smtClean="0"/>
              <a:t>5/18/19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CCDE5C-1343-DF4F-B307-665C267FD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62EB96-82B7-1441-A4E1-164A99500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FEF4-7CA2-C743-8F7B-B306B7C35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544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7039F0-8594-6049-8A05-0E4A46DB3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BF1E-339E-584E-96C3-E3FE44F6E6E2}" type="datetimeFigureOut">
              <a:rPr lang="en-US" smtClean="0"/>
              <a:t>5/18/19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F2C64D-5A0B-E54B-9B37-8A3931508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E4C1C-1ED8-134A-9220-56C1A5A87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FEF4-7CA2-C743-8F7B-B306B7C35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61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C2F04-E411-E649-88A0-F5858F979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8A48E-09AC-CD4B-AA55-74DDA06DD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6AD73-8366-1C4C-B750-2DFBEAF3AF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B93EAD-7D47-AC45-9BE5-46FBEB21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BF1E-339E-584E-96C3-E3FE44F6E6E2}" type="datetimeFigureOut">
              <a:rPr lang="en-US" smtClean="0"/>
              <a:t>5/18/19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121BC3-1312-D244-99B6-510A77436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6C9060-8145-D84B-B18D-1DACAEF37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FEF4-7CA2-C743-8F7B-B306B7C35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886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E4DDC-B6B4-E041-9FC1-9B75B45F9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B69AE1-8425-0B44-9B7A-11AA28A54E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89FD0-B624-0A4F-84DC-DBC7799B93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DBC32-C4B9-CF4F-ACF6-AF1AC9ADD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BF1E-339E-584E-96C3-E3FE44F6E6E2}" type="datetimeFigureOut">
              <a:rPr lang="en-US" smtClean="0"/>
              <a:t>5/18/19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02D03E-0248-5143-B870-62D1C1850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1968F-A754-0543-8ECE-6BE5D6EE6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FEF4-7CA2-C743-8F7B-B306B7C35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77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3E731-C244-8E40-8992-1FED48F0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D2EEA5-02E8-2D4E-BC77-D4DC2F8D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CEDD0-21C5-C544-B0F7-1F7C98513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BF1E-339E-584E-96C3-E3FE44F6E6E2}" type="datetimeFigureOut">
              <a:rPr lang="en-US" smtClean="0"/>
              <a:t>5/18/19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B9A43-050B-6B4A-B8AE-BE3E6C40A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C3731-58D1-7240-9AA1-79FDA702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FEF4-7CA2-C743-8F7B-B306B7C35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060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F87AE5-35FB-F742-B3CB-083CDF094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3B7F86-A5CA-E241-B61D-45F890CF3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3CD8D-1DF4-8049-8F81-056C23F60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BF1E-339E-584E-96C3-E3FE44F6E6E2}" type="datetimeFigureOut">
              <a:rPr lang="en-US" smtClean="0"/>
              <a:t>5/18/19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6022B-BFF8-3742-83B3-C20143CF5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5F140-AF82-C041-A444-692EC640A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FEF4-7CA2-C743-8F7B-B306B7C35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64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78AB69-C34B-B74F-B3BB-182EA8E23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25D8C-2759-834D-9D5E-72193432E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3AFD0-B0F9-2145-901F-494CBA1293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CBF1E-339E-584E-96C3-E3FE44F6E6E2}" type="datetimeFigureOut">
              <a:rPr lang="en-US" smtClean="0"/>
              <a:t>5/18/19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F2EED-21D5-7746-9CFE-62E9716656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839ED-219E-C149-BE32-5244F505CF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8FEF4-7CA2-C743-8F7B-B306B7C35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1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21100069">
            <a:off x="4534872" y="-252617"/>
            <a:ext cx="7727794" cy="7415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/>
          </a:p>
        </p:txBody>
      </p:sp>
      <p:pic>
        <p:nvPicPr>
          <p:cNvPr id="5" name="Picture 4" descr="81JKYxKyqGL._SL1500_.jpg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 trans="30000" pencilSize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0069">
            <a:off x="4921303" y="-48466"/>
            <a:ext cx="6954932" cy="69549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5D5301-893D-4047-9420-CF478497855D}"/>
              </a:ext>
            </a:extLst>
          </p:cNvPr>
          <p:cNvSpPr txBox="1"/>
          <p:nvPr/>
        </p:nvSpPr>
        <p:spPr>
          <a:xfrm>
            <a:off x="227177" y="400557"/>
            <a:ext cx="214193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 song for jennifer" pitchFamily="2" charset="0"/>
              </a:rPr>
              <a:t>The</a:t>
            </a:r>
          </a:p>
          <a:p>
            <a:r>
              <a:rPr lang="en-US" sz="6600" dirty="0">
                <a:latin typeface="a song for jennifer" pitchFamily="2" charset="0"/>
              </a:rPr>
              <a:t>Great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F192E2-DF35-C24D-A354-9D6264414DA3}"/>
              </a:ext>
            </a:extLst>
          </p:cNvPr>
          <p:cNvSpPr txBox="1"/>
          <p:nvPr/>
        </p:nvSpPr>
        <p:spPr>
          <a:xfrm>
            <a:off x="98296" y="4941845"/>
            <a:ext cx="454162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>
                <a:latin typeface="a song for jennifer" pitchFamily="2" charset="0"/>
              </a:rPr>
              <a:t>Debate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CD5AEA-F54E-744B-A360-313B7FA52AE8}"/>
              </a:ext>
            </a:extLst>
          </p:cNvPr>
          <p:cNvSpPr txBox="1"/>
          <p:nvPr/>
        </p:nvSpPr>
        <p:spPr>
          <a:xfrm rot="20990746">
            <a:off x="480391" y="2084138"/>
            <a:ext cx="3175869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900" dirty="0">
                <a:solidFill>
                  <a:srgbClr val="FF0000"/>
                </a:solidFill>
                <a:latin typeface="Shoguns Clan" panose="02000000000000000000" pitchFamily="2" charset="0"/>
              </a:rPr>
              <a:t>Epi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DFDEC5-1823-A841-ACF4-11ABF3CEB6DF}"/>
              </a:ext>
            </a:extLst>
          </p:cNvPr>
          <p:cNvSpPr txBox="1"/>
          <p:nvPr/>
        </p:nvSpPr>
        <p:spPr>
          <a:xfrm rot="21078894">
            <a:off x="8517480" y="5758250"/>
            <a:ext cx="3547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om's Handwriting" pitchFamily="2" charset="0"/>
              </a:rPr>
              <a:t>Rory Spiegel, MD</a:t>
            </a:r>
          </a:p>
        </p:txBody>
      </p:sp>
    </p:spTree>
    <p:extLst>
      <p:ext uri="{BB962C8B-B14F-4D97-AF65-F5344CB8AC3E}">
        <p14:creationId xmlns:p14="http://schemas.microsoft.com/office/powerpoint/2010/main" val="2491943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45401A6-3078-A04D-8163-4674DF8A3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13" y="643467"/>
            <a:ext cx="1087037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502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1142570">
            <a:off x="1112819" y="874478"/>
            <a:ext cx="10269856" cy="50577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>
              <a:latin typeface="a song for jennifer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3721" y="546654"/>
            <a:ext cx="3821880" cy="39149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420" dirty="0">
                <a:latin typeface="a song for jennifer" pitchFamily="2" charset="0"/>
              </a:rPr>
              <a:t>  DBP</a:t>
            </a:r>
          </a:p>
          <a:p>
            <a:r>
              <a:rPr lang="en-US" sz="12420" u="sng" dirty="0">
                <a:latin typeface="a song for jennifer" pitchFamily="2" charset="0"/>
              </a:rPr>
              <a:t>-RAP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08182" y="1914260"/>
            <a:ext cx="4766048" cy="3402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510" dirty="0">
                <a:latin typeface="a song for jennifer" pitchFamily="2" charset="0"/>
              </a:rPr>
              <a:t>CPP</a:t>
            </a:r>
          </a:p>
        </p:txBody>
      </p:sp>
      <p:pic>
        <p:nvPicPr>
          <p:cNvPr id="6" name="Picture 5" descr="Screen Shot 2016-03-16 at 9.12.1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2552">
            <a:off x="1311443" y="1071647"/>
            <a:ext cx="9872610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1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55000" y="5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11111E-6 L 0.01093 0.226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" y="11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9" grpId="1"/>
      <p:bldP spid="7" grpId="0"/>
      <p:bldP spid="7" grpId="1"/>
      <p:bldP spid="7" grpId="2"/>
      <p:bldP spid="7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04280" y="5109210"/>
            <a:ext cx="13340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 song for jennifer" pitchFamily="2" charset="0"/>
              </a:rPr>
              <a:t>CPP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297687" y="2132373"/>
            <a:ext cx="18966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 song for jennifer" pitchFamily="2" charset="0"/>
              </a:rPr>
              <a:t>ROSC</a:t>
            </a:r>
          </a:p>
        </p:txBody>
      </p:sp>
      <p:pic>
        <p:nvPicPr>
          <p:cNvPr id="8" name="Picture 7" descr="Screen Shot 2016-03-16 at 9.17.51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0" t="8183" b="21528"/>
          <a:stretch/>
        </p:blipFill>
        <p:spPr>
          <a:xfrm>
            <a:off x="1641775" y="770840"/>
            <a:ext cx="9940625" cy="43383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06143" y="614959"/>
            <a:ext cx="9210733" cy="3802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>
              <a:latin typeface="a song for jennifer" pitchFamily="2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974779" y="2291025"/>
            <a:ext cx="9764376" cy="2126214"/>
          </a:xfrm>
          <a:custGeom>
            <a:avLst/>
            <a:gdLst>
              <a:gd name="connsiteX0" fmla="*/ 0 w 9594065"/>
              <a:gd name="connsiteY0" fmla="*/ 5257800 h 5339261"/>
              <a:gd name="connsiteX1" fmla="*/ 3429000 w 9594065"/>
              <a:gd name="connsiteY1" fmla="*/ 5219700 h 5339261"/>
              <a:gd name="connsiteX2" fmla="*/ 5581650 w 9594065"/>
              <a:gd name="connsiteY2" fmla="*/ 4114800 h 5339261"/>
              <a:gd name="connsiteX3" fmla="*/ 6191250 w 9594065"/>
              <a:gd name="connsiteY3" fmla="*/ 3524250 h 5339261"/>
              <a:gd name="connsiteX4" fmla="*/ 7219950 w 9594065"/>
              <a:gd name="connsiteY4" fmla="*/ 3581400 h 5339261"/>
              <a:gd name="connsiteX5" fmla="*/ 9353550 w 9594065"/>
              <a:gd name="connsiteY5" fmla="*/ 1123950 h 5339261"/>
              <a:gd name="connsiteX6" fmla="*/ 9544050 w 9594065"/>
              <a:gd name="connsiteY6" fmla="*/ 0 h 5339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94065" h="5339261">
                <a:moveTo>
                  <a:pt x="0" y="5257800"/>
                </a:moveTo>
                <a:cubicBezTo>
                  <a:pt x="1249362" y="5334000"/>
                  <a:pt x="2498725" y="5410200"/>
                  <a:pt x="3429000" y="5219700"/>
                </a:cubicBezTo>
                <a:cubicBezTo>
                  <a:pt x="4359275" y="5029200"/>
                  <a:pt x="5121275" y="4397375"/>
                  <a:pt x="5581650" y="4114800"/>
                </a:cubicBezTo>
                <a:cubicBezTo>
                  <a:pt x="6042025" y="3832225"/>
                  <a:pt x="5918200" y="3613150"/>
                  <a:pt x="6191250" y="3524250"/>
                </a:cubicBezTo>
                <a:cubicBezTo>
                  <a:pt x="6464300" y="3435350"/>
                  <a:pt x="6692900" y="3981450"/>
                  <a:pt x="7219950" y="3581400"/>
                </a:cubicBezTo>
                <a:cubicBezTo>
                  <a:pt x="7747000" y="3181350"/>
                  <a:pt x="8966200" y="1720850"/>
                  <a:pt x="9353550" y="1123950"/>
                </a:cubicBezTo>
                <a:cubicBezTo>
                  <a:pt x="9740900" y="527050"/>
                  <a:pt x="9544050" y="0"/>
                  <a:pt x="9544050" y="0"/>
                </a:cubicBezTo>
              </a:path>
            </a:pathLst>
          </a:custGeom>
          <a:noFill/>
          <a:ln w="5715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>
              <a:latin typeface="a song for jennif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55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9ACBD7-1108-F346-823D-F94F2EC8B497}"/>
              </a:ext>
            </a:extLst>
          </p:cNvPr>
          <p:cNvSpPr txBox="1"/>
          <p:nvPr/>
        </p:nvSpPr>
        <p:spPr>
          <a:xfrm>
            <a:off x="4620768" y="2596896"/>
            <a:ext cx="1020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Evidence</a:t>
            </a:r>
          </a:p>
        </p:txBody>
      </p:sp>
      <p:pic>
        <p:nvPicPr>
          <p:cNvPr id="4" name="Picture 3" descr="A picture containing row&#10;&#10;Description automatically generated">
            <a:extLst>
              <a:ext uri="{FF2B5EF4-FFF2-40B4-BE49-F238E27FC236}">
                <a16:creationId xmlns:a16="http://schemas.microsoft.com/office/drawing/2014/main" id="{D8F0BF0C-196A-724E-A42A-6F20CFE12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03C14A-69A4-6849-A5C6-9A050FD42E5F}"/>
              </a:ext>
            </a:extLst>
          </p:cNvPr>
          <p:cNvSpPr/>
          <p:nvPr/>
        </p:nvSpPr>
        <p:spPr>
          <a:xfrm>
            <a:off x="7158038" y="639509"/>
            <a:ext cx="4614862" cy="1314450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latin typeface="a song for jennifer" pitchFamily="2" charset="0"/>
              </a:rPr>
              <a:t>Evidence?</a:t>
            </a:r>
          </a:p>
        </p:txBody>
      </p:sp>
    </p:spTree>
    <p:extLst>
      <p:ext uri="{BB962C8B-B14F-4D97-AF65-F5344CB8AC3E}">
        <p14:creationId xmlns:p14="http://schemas.microsoft.com/office/powerpoint/2010/main" val="270144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ign on a dirt road&#10;&#10;Description automatically generated">
            <a:extLst>
              <a:ext uri="{FF2B5EF4-FFF2-40B4-BE49-F238E27FC236}">
                <a16:creationId xmlns:a16="http://schemas.microsoft.com/office/drawing/2014/main" id="{5C10CFD0-C575-3649-9EC2-BF83C28FE6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b="7939"/>
          <a:stretch/>
        </p:blipFill>
        <p:spPr>
          <a:xfrm>
            <a:off x="-138113" y="0"/>
            <a:ext cx="12330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734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45401A6-3078-A04D-8163-4674DF8A3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13" y="643467"/>
            <a:ext cx="1087037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24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3AC6A4-B6A4-504F-9DEC-1522C22B56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6E7891-F2E8-3645-925C-A04E88D8AE2B}"/>
              </a:ext>
            </a:extLst>
          </p:cNvPr>
          <p:cNvSpPr txBox="1"/>
          <p:nvPr/>
        </p:nvSpPr>
        <p:spPr>
          <a:xfrm>
            <a:off x="2603810" y="4459443"/>
            <a:ext cx="220445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a song for jennifer" pitchFamily="2" charset="0"/>
              </a:rPr>
              <a:t>3.2%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BD4EB3-454D-8F47-8535-F539C84EBD0B}"/>
              </a:ext>
            </a:extLst>
          </p:cNvPr>
          <p:cNvSpPr txBox="1"/>
          <p:nvPr/>
        </p:nvSpPr>
        <p:spPr>
          <a:xfrm>
            <a:off x="7383742" y="4459443"/>
            <a:ext cx="22894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0070C0"/>
                </a:solidFill>
                <a:latin typeface="a song for jennifer" pitchFamily="2" charset="0"/>
              </a:rPr>
              <a:t>2.4%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BA1482-52C9-AF43-90CC-5AE3272353AA}"/>
              </a:ext>
            </a:extLst>
          </p:cNvPr>
          <p:cNvSpPr txBox="1"/>
          <p:nvPr/>
        </p:nvSpPr>
        <p:spPr>
          <a:xfrm>
            <a:off x="4932598" y="5258613"/>
            <a:ext cx="22701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a song for jennifer" pitchFamily="2" charset="0"/>
              </a:rPr>
              <a:t>0.8%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B42CD-2CA1-3942-A414-22C807E3579D}"/>
              </a:ext>
            </a:extLst>
          </p:cNvPr>
          <p:cNvSpPr txBox="1"/>
          <p:nvPr/>
        </p:nvSpPr>
        <p:spPr>
          <a:xfrm>
            <a:off x="2592059" y="4459443"/>
            <a:ext cx="207941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a song for jennifer" pitchFamily="2" charset="0"/>
              </a:rPr>
              <a:t>2.1%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BC9E7E-815E-4149-B617-5B4BE7E67747}"/>
              </a:ext>
            </a:extLst>
          </p:cNvPr>
          <p:cNvSpPr txBox="1"/>
          <p:nvPr/>
        </p:nvSpPr>
        <p:spPr>
          <a:xfrm>
            <a:off x="7421686" y="4507085"/>
            <a:ext cx="20810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0070C0"/>
                </a:solidFill>
                <a:latin typeface="a song for jennifer" pitchFamily="2" charset="0"/>
              </a:rPr>
              <a:t>1.6%</a:t>
            </a:r>
          </a:p>
        </p:txBody>
      </p:sp>
    </p:spTree>
    <p:extLst>
      <p:ext uri="{BB962C8B-B14F-4D97-AF65-F5344CB8AC3E}">
        <p14:creationId xmlns:p14="http://schemas.microsoft.com/office/powerpoint/2010/main" val="359168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/>
      <p:bldP spid="9" grpId="1"/>
      <p:bldP spid="12" grpId="0"/>
      <p:bldP spid="12" grpId="1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hoto&#10;&#10;Description automatically generated">
            <a:extLst>
              <a:ext uri="{FF2B5EF4-FFF2-40B4-BE49-F238E27FC236}">
                <a16:creationId xmlns:a16="http://schemas.microsoft.com/office/drawing/2014/main" id="{78A596F0-12BA-AD44-947A-AAB3DA403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44863">
            <a:off x="84429" y="863456"/>
            <a:ext cx="12023142" cy="513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82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286D2486-B431-014D-8D4B-D5E7197E48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17"/>
          <a:stretch/>
        </p:blipFill>
        <p:spPr>
          <a:xfrm>
            <a:off x="0" y="241509"/>
            <a:ext cx="12192000" cy="631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413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3FA5BC-32CC-E74D-908E-7849C48A4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5429" y="0"/>
            <a:ext cx="130628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62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clock&#10;&#10;Description automatically generated">
            <a:extLst>
              <a:ext uri="{FF2B5EF4-FFF2-40B4-BE49-F238E27FC236}">
                <a16:creationId xmlns:a16="http://schemas.microsoft.com/office/drawing/2014/main" id="{DB29E06D-2913-434B-A34E-A37E6417B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2346" y="-142875"/>
            <a:ext cx="12756694" cy="71437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8A2553-F769-3746-8A10-36B058AA0D1F}"/>
              </a:ext>
            </a:extLst>
          </p:cNvPr>
          <p:cNvSpPr txBox="1"/>
          <p:nvPr/>
        </p:nvSpPr>
        <p:spPr>
          <a:xfrm>
            <a:off x="7672388" y="842963"/>
            <a:ext cx="390042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>
                <a:solidFill>
                  <a:schemeClr val="bg1"/>
                </a:solidFill>
                <a:latin typeface="a song for jennifer" pitchFamily="2" charset="0"/>
              </a:rPr>
              <a:t>20 Minutes</a:t>
            </a:r>
            <a:endParaRPr lang="en-US" sz="6600" dirty="0">
              <a:solidFill>
                <a:schemeClr val="bg1"/>
              </a:solidFill>
              <a:latin typeface="a song for jennif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616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04280" y="5109210"/>
            <a:ext cx="13340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 song for jennifer" pitchFamily="2" charset="0"/>
              </a:rPr>
              <a:t>CPP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297687" y="2132373"/>
            <a:ext cx="18966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 song for jennifer" pitchFamily="2" charset="0"/>
              </a:rPr>
              <a:t>ROSC</a:t>
            </a:r>
          </a:p>
        </p:txBody>
      </p:sp>
      <p:pic>
        <p:nvPicPr>
          <p:cNvPr id="8" name="Picture 7" descr="Screen Shot 2016-03-16 at 9.17.51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0" t="8183" b="21528"/>
          <a:stretch/>
        </p:blipFill>
        <p:spPr>
          <a:xfrm>
            <a:off x="1641775" y="770840"/>
            <a:ext cx="9940625" cy="43383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06143" y="614959"/>
            <a:ext cx="9210733" cy="3802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>
              <a:latin typeface="a song for jennifer" pitchFamily="2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974779" y="2291025"/>
            <a:ext cx="9764376" cy="2126214"/>
          </a:xfrm>
          <a:custGeom>
            <a:avLst/>
            <a:gdLst>
              <a:gd name="connsiteX0" fmla="*/ 0 w 9594065"/>
              <a:gd name="connsiteY0" fmla="*/ 5257800 h 5339261"/>
              <a:gd name="connsiteX1" fmla="*/ 3429000 w 9594065"/>
              <a:gd name="connsiteY1" fmla="*/ 5219700 h 5339261"/>
              <a:gd name="connsiteX2" fmla="*/ 5581650 w 9594065"/>
              <a:gd name="connsiteY2" fmla="*/ 4114800 h 5339261"/>
              <a:gd name="connsiteX3" fmla="*/ 6191250 w 9594065"/>
              <a:gd name="connsiteY3" fmla="*/ 3524250 h 5339261"/>
              <a:gd name="connsiteX4" fmla="*/ 7219950 w 9594065"/>
              <a:gd name="connsiteY4" fmla="*/ 3581400 h 5339261"/>
              <a:gd name="connsiteX5" fmla="*/ 9353550 w 9594065"/>
              <a:gd name="connsiteY5" fmla="*/ 1123950 h 5339261"/>
              <a:gd name="connsiteX6" fmla="*/ 9544050 w 9594065"/>
              <a:gd name="connsiteY6" fmla="*/ 0 h 5339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94065" h="5339261">
                <a:moveTo>
                  <a:pt x="0" y="5257800"/>
                </a:moveTo>
                <a:cubicBezTo>
                  <a:pt x="1249362" y="5334000"/>
                  <a:pt x="2498725" y="5410200"/>
                  <a:pt x="3429000" y="5219700"/>
                </a:cubicBezTo>
                <a:cubicBezTo>
                  <a:pt x="4359275" y="5029200"/>
                  <a:pt x="5121275" y="4397375"/>
                  <a:pt x="5581650" y="4114800"/>
                </a:cubicBezTo>
                <a:cubicBezTo>
                  <a:pt x="6042025" y="3832225"/>
                  <a:pt x="5918200" y="3613150"/>
                  <a:pt x="6191250" y="3524250"/>
                </a:cubicBezTo>
                <a:cubicBezTo>
                  <a:pt x="6464300" y="3435350"/>
                  <a:pt x="6692900" y="3981450"/>
                  <a:pt x="7219950" y="3581400"/>
                </a:cubicBezTo>
                <a:cubicBezTo>
                  <a:pt x="7747000" y="3181350"/>
                  <a:pt x="8966200" y="1720850"/>
                  <a:pt x="9353550" y="1123950"/>
                </a:cubicBezTo>
                <a:cubicBezTo>
                  <a:pt x="9740900" y="527050"/>
                  <a:pt x="9544050" y="0"/>
                  <a:pt x="9544050" y="0"/>
                </a:cubicBezTo>
              </a:path>
            </a:pathLst>
          </a:custGeom>
          <a:noFill/>
          <a:ln w="5715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>
              <a:latin typeface="a song for jennif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61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6-03-13 at 2.09.3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16255"/>
            <a:ext cx="10972800" cy="57010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39FB40-94C4-B542-9EBD-D25423375A1A}"/>
              </a:ext>
            </a:extLst>
          </p:cNvPr>
          <p:cNvSpPr txBox="1"/>
          <p:nvPr/>
        </p:nvSpPr>
        <p:spPr>
          <a:xfrm rot="20269447">
            <a:off x="1616803" y="2321013"/>
            <a:ext cx="8392682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>
                <a:solidFill>
                  <a:srgbClr val="FF0000"/>
                </a:solidFill>
                <a:latin typeface="Boycott" panose="02000000000000000000" pitchFamily="2" charset="0"/>
              </a:rPr>
              <a:t>No Benefit</a:t>
            </a:r>
          </a:p>
        </p:txBody>
      </p:sp>
    </p:spTree>
    <p:extLst>
      <p:ext uri="{BB962C8B-B14F-4D97-AF65-F5344CB8AC3E}">
        <p14:creationId xmlns:p14="http://schemas.microsoft.com/office/powerpoint/2010/main" val="412380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20664792">
            <a:off x="946822" y="1379830"/>
            <a:ext cx="10402214" cy="39337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4792">
            <a:off x="1130640" y="1709014"/>
            <a:ext cx="10034578" cy="3275382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035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235723">
            <a:off x="1399641" y="648348"/>
            <a:ext cx="9101938" cy="54150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/>
          </a:p>
        </p:txBody>
      </p:sp>
      <p:pic>
        <p:nvPicPr>
          <p:cNvPr id="2" name="Picture 1" descr="Screen Shot 2016-03-14 at 8.43.1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5723">
            <a:off x="1575360" y="938376"/>
            <a:ext cx="8750504" cy="483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75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821" y="-171450"/>
            <a:ext cx="11315104" cy="72009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BADF460-0A44-794D-B9B7-5493B1DB05C6}"/>
              </a:ext>
            </a:extLst>
          </p:cNvPr>
          <p:cNvSpPr/>
          <p:nvPr/>
        </p:nvSpPr>
        <p:spPr>
          <a:xfrm>
            <a:off x="-142875" y="-700088"/>
            <a:ext cx="3371850" cy="82581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01038" y="3008885"/>
            <a:ext cx="4534511" cy="840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60" dirty="0">
                <a:solidFill>
                  <a:srgbClr val="FF0000"/>
                </a:solidFill>
                <a:latin typeface="Boycott" charset="0"/>
                <a:ea typeface="Boycott" charset="0"/>
                <a:cs typeface="Boycott" charset="0"/>
              </a:rPr>
              <a:t>Mechanical CPR</a:t>
            </a:r>
          </a:p>
        </p:txBody>
      </p:sp>
    </p:spTree>
    <p:extLst>
      <p:ext uri="{BB962C8B-B14F-4D97-AF65-F5344CB8AC3E}">
        <p14:creationId xmlns:p14="http://schemas.microsoft.com/office/powerpoint/2010/main" val="427593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04280" y="5109210"/>
            <a:ext cx="13340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 song for jennifer" pitchFamily="2" charset="0"/>
              </a:rPr>
              <a:t>CPP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297687" y="2132373"/>
            <a:ext cx="18966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 song for jennifer" pitchFamily="2" charset="0"/>
              </a:rPr>
              <a:t>ROSC</a:t>
            </a:r>
          </a:p>
        </p:txBody>
      </p:sp>
      <p:pic>
        <p:nvPicPr>
          <p:cNvPr id="8" name="Picture 7" descr="Screen Shot 2016-03-16 at 9.17.51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0" t="8183" b="21528"/>
          <a:stretch/>
        </p:blipFill>
        <p:spPr>
          <a:xfrm>
            <a:off x="1641775" y="770840"/>
            <a:ext cx="9940625" cy="43383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20544565">
            <a:off x="1605228" y="1038885"/>
            <a:ext cx="9210733" cy="380227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dirty="0">
                <a:solidFill>
                  <a:srgbClr val="FF0000"/>
                </a:solidFill>
                <a:latin typeface="Boycott" panose="02000000000000000000" pitchFamily="2" charset="0"/>
              </a:rPr>
              <a:t>Flawed</a:t>
            </a:r>
          </a:p>
        </p:txBody>
      </p:sp>
      <p:sp>
        <p:nvSpPr>
          <p:cNvPr id="9" name="Freeform 8"/>
          <p:cNvSpPr/>
          <p:nvPr/>
        </p:nvSpPr>
        <p:spPr>
          <a:xfrm>
            <a:off x="1974779" y="2291025"/>
            <a:ext cx="9764376" cy="2126214"/>
          </a:xfrm>
          <a:custGeom>
            <a:avLst/>
            <a:gdLst>
              <a:gd name="connsiteX0" fmla="*/ 0 w 9594065"/>
              <a:gd name="connsiteY0" fmla="*/ 5257800 h 5339261"/>
              <a:gd name="connsiteX1" fmla="*/ 3429000 w 9594065"/>
              <a:gd name="connsiteY1" fmla="*/ 5219700 h 5339261"/>
              <a:gd name="connsiteX2" fmla="*/ 5581650 w 9594065"/>
              <a:gd name="connsiteY2" fmla="*/ 4114800 h 5339261"/>
              <a:gd name="connsiteX3" fmla="*/ 6191250 w 9594065"/>
              <a:gd name="connsiteY3" fmla="*/ 3524250 h 5339261"/>
              <a:gd name="connsiteX4" fmla="*/ 7219950 w 9594065"/>
              <a:gd name="connsiteY4" fmla="*/ 3581400 h 5339261"/>
              <a:gd name="connsiteX5" fmla="*/ 9353550 w 9594065"/>
              <a:gd name="connsiteY5" fmla="*/ 1123950 h 5339261"/>
              <a:gd name="connsiteX6" fmla="*/ 9544050 w 9594065"/>
              <a:gd name="connsiteY6" fmla="*/ 0 h 5339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94065" h="5339261">
                <a:moveTo>
                  <a:pt x="0" y="5257800"/>
                </a:moveTo>
                <a:cubicBezTo>
                  <a:pt x="1249362" y="5334000"/>
                  <a:pt x="2498725" y="5410200"/>
                  <a:pt x="3429000" y="5219700"/>
                </a:cubicBezTo>
                <a:cubicBezTo>
                  <a:pt x="4359275" y="5029200"/>
                  <a:pt x="5121275" y="4397375"/>
                  <a:pt x="5581650" y="4114800"/>
                </a:cubicBezTo>
                <a:cubicBezTo>
                  <a:pt x="6042025" y="3832225"/>
                  <a:pt x="5918200" y="3613150"/>
                  <a:pt x="6191250" y="3524250"/>
                </a:cubicBezTo>
                <a:cubicBezTo>
                  <a:pt x="6464300" y="3435350"/>
                  <a:pt x="6692900" y="3981450"/>
                  <a:pt x="7219950" y="3581400"/>
                </a:cubicBezTo>
                <a:cubicBezTo>
                  <a:pt x="7747000" y="3181350"/>
                  <a:pt x="8966200" y="1720850"/>
                  <a:pt x="9353550" y="1123950"/>
                </a:cubicBezTo>
                <a:cubicBezTo>
                  <a:pt x="9740900" y="527050"/>
                  <a:pt x="9544050" y="0"/>
                  <a:pt x="9544050" y="0"/>
                </a:cubicBezTo>
              </a:path>
            </a:pathLst>
          </a:custGeom>
          <a:noFill/>
          <a:ln w="5715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>
              <a:latin typeface="a song for jennif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51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rot="16200000">
            <a:off x="705872" y="3233681"/>
            <a:ext cx="2422458" cy="8236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752" dirty="0">
                <a:latin typeface="a song for jennifer" pitchFamily="2" charset="0"/>
              </a:rPr>
              <a:t>% ROSC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75757" y="5567337"/>
            <a:ext cx="2822824" cy="8236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752" dirty="0">
                <a:latin typeface="a song for jennifer" pitchFamily="2" charset="0"/>
              </a:rPr>
              <a:t>Time (min)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8164" y="453680"/>
            <a:ext cx="8082662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320" dirty="0">
                <a:latin typeface="a song for jennifer" pitchFamily="2" charset="0"/>
              </a:rPr>
              <a:t>Chance of Successful Resuscitation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324290" y="1744647"/>
            <a:ext cx="0" cy="382269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324289" y="5567335"/>
            <a:ext cx="722265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2601163" y="2169871"/>
            <a:ext cx="5958230" cy="3390595"/>
          </a:xfrm>
          <a:custGeom>
            <a:avLst/>
            <a:gdLst>
              <a:gd name="connsiteX0" fmla="*/ 0 w 6620256"/>
              <a:gd name="connsiteY0" fmla="*/ 0 h 3767328"/>
              <a:gd name="connsiteX1" fmla="*/ 237744 w 6620256"/>
              <a:gd name="connsiteY1" fmla="*/ 676656 h 3767328"/>
              <a:gd name="connsiteX2" fmla="*/ 658368 w 6620256"/>
              <a:gd name="connsiteY2" fmla="*/ 1444752 h 3767328"/>
              <a:gd name="connsiteX3" fmla="*/ 1152144 w 6620256"/>
              <a:gd name="connsiteY3" fmla="*/ 1956816 h 3767328"/>
              <a:gd name="connsiteX4" fmla="*/ 1755648 w 6620256"/>
              <a:gd name="connsiteY4" fmla="*/ 2560320 h 3767328"/>
              <a:gd name="connsiteX5" fmla="*/ 2542032 w 6620256"/>
              <a:gd name="connsiteY5" fmla="*/ 3090672 h 3767328"/>
              <a:gd name="connsiteX6" fmla="*/ 3364992 w 6620256"/>
              <a:gd name="connsiteY6" fmla="*/ 3493008 h 3767328"/>
              <a:gd name="connsiteX7" fmla="*/ 4389120 w 6620256"/>
              <a:gd name="connsiteY7" fmla="*/ 3694176 h 3767328"/>
              <a:gd name="connsiteX8" fmla="*/ 5413248 w 6620256"/>
              <a:gd name="connsiteY8" fmla="*/ 3675888 h 3767328"/>
              <a:gd name="connsiteX9" fmla="*/ 6620256 w 6620256"/>
              <a:gd name="connsiteY9" fmla="*/ 3767328 h 3767328"/>
              <a:gd name="connsiteX10" fmla="*/ 6620256 w 6620256"/>
              <a:gd name="connsiteY10" fmla="*/ 3767328 h 3767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20256" h="3767328">
                <a:moveTo>
                  <a:pt x="0" y="0"/>
                </a:moveTo>
                <a:cubicBezTo>
                  <a:pt x="64008" y="217932"/>
                  <a:pt x="128016" y="435864"/>
                  <a:pt x="237744" y="676656"/>
                </a:cubicBezTo>
                <a:cubicBezTo>
                  <a:pt x="347472" y="917448"/>
                  <a:pt x="505968" y="1231392"/>
                  <a:pt x="658368" y="1444752"/>
                </a:cubicBezTo>
                <a:cubicBezTo>
                  <a:pt x="810768" y="1658112"/>
                  <a:pt x="969264" y="1770888"/>
                  <a:pt x="1152144" y="1956816"/>
                </a:cubicBezTo>
                <a:cubicBezTo>
                  <a:pt x="1335024" y="2142744"/>
                  <a:pt x="1524000" y="2371344"/>
                  <a:pt x="1755648" y="2560320"/>
                </a:cubicBezTo>
                <a:cubicBezTo>
                  <a:pt x="1987296" y="2749296"/>
                  <a:pt x="2273808" y="2935224"/>
                  <a:pt x="2542032" y="3090672"/>
                </a:cubicBezTo>
                <a:cubicBezTo>
                  <a:pt x="2810256" y="3246120"/>
                  <a:pt x="3057144" y="3392424"/>
                  <a:pt x="3364992" y="3493008"/>
                </a:cubicBezTo>
                <a:cubicBezTo>
                  <a:pt x="3672840" y="3593592"/>
                  <a:pt x="4047744" y="3663696"/>
                  <a:pt x="4389120" y="3694176"/>
                </a:cubicBezTo>
                <a:cubicBezTo>
                  <a:pt x="4730496" y="3724656"/>
                  <a:pt x="5041392" y="3663696"/>
                  <a:pt x="5413248" y="3675888"/>
                </a:cubicBezTo>
                <a:cubicBezTo>
                  <a:pt x="5785104" y="3688080"/>
                  <a:pt x="6620256" y="3767328"/>
                  <a:pt x="6620256" y="3767328"/>
                </a:cubicBezTo>
                <a:lnTo>
                  <a:pt x="6620256" y="3767328"/>
                </a:lnTo>
              </a:path>
            </a:pathLst>
          </a:cu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>
              <a:latin typeface="a song for jennifer" pitchFamily="2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2617622" y="2169871"/>
            <a:ext cx="6978701" cy="3425194"/>
          </a:xfrm>
          <a:custGeom>
            <a:avLst/>
            <a:gdLst>
              <a:gd name="connsiteX0" fmla="*/ 0 w 7754112"/>
              <a:gd name="connsiteY0" fmla="*/ 0 h 3805770"/>
              <a:gd name="connsiteX1" fmla="*/ 256032 w 7754112"/>
              <a:gd name="connsiteY1" fmla="*/ 530352 h 3805770"/>
              <a:gd name="connsiteX2" fmla="*/ 512064 w 7754112"/>
              <a:gd name="connsiteY2" fmla="*/ 877824 h 3805770"/>
              <a:gd name="connsiteX3" fmla="*/ 896112 w 7754112"/>
              <a:gd name="connsiteY3" fmla="*/ 1170432 h 3805770"/>
              <a:gd name="connsiteX4" fmla="*/ 1426464 w 7754112"/>
              <a:gd name="connsiteY4" fmla="*/ 1572768 h 3805770"/>
              <a:gd name="connsiteX5" fmla="*/ 2121408 w 7754112"/>
              <a:gd name="connsiteY5" fmla="*/ 1993392 h 3805770"/>
              <a:gd name="connsiteX6" fmla="*/ 2761488 w 7754112"/>
              <a:gd name="connsiteY6" fmla="*/ 2432304 h 3805770"/>
              <a:gd name="connsiteX7" fmla="*/ 3675888 w 7754112"/>
              <a:gd name="connsiteY7" fmla="*/ 2889504 h 3805770"/>
              <a:gd name="connsiteX8" fmla="*/ 4480560 w 7754112"/>
              <a:gd name="connsiteY8" fmla="*/ 3182112 h 3805770"/>
              <a:gd name="connsiteX9" fmla="*/ 5175504 w 7754112"/>
              <a:gd name="connsiteY9" fmla="*/ 3456432 h 3805770"/>
              <a:gd name="connsiteX10" fmla="*/ 5943600 w 7754112"/>
              <a:gd name="connsiteY10" fmla="*/ 3584448 h 3805770"/>
              <a:gd name="connsiteX11" fmla="*/ 6419088 w 7754112"/>
              <a:gd name="connsiteY11" fmla="*/ 3730752 h 3805770"/>
              <a:gd name="connsiteX12" fmla="*/ 6967728 w 7754112"/>
              <a:gd name="connsiteY12" fmla="*/ 3803904 h 3805770"/>
              <a:gd name="connsiteX13" fmla="*/ 7754112 w 7754112"/>
              <a:gd name="connsiteY13" fmla="*/ 3785616 h 3805770"/>
              <a:gd name="connsiteX14" fmla="*/ 7754112 w 7754112"/>
              <a:gd name="connsiteY14" fmla="*/ 3785616 h 380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754112" h="3805770">
                <a:moveTo>
                  <a:pt x="0" y="0"/>
                </a:moveTo>
                <a:cubicBezTo>
                  <a:pt x="85344" y="192024"/>
                  <a:pt x="170688" y="384048"/>
                  <a:pt x="256032" y="530352"/>
                </a:cubicBezTo>
                <a:cubicBezTo>
                  <a:pt x="341376" y="676656"/>
                  <a:pt x="405384" y="771144"/>
                  <a:pt x="512064" y="877824"/>
                </a:cubicBezTo>
                <a:cubicBezTo>
                  <a:pt x="618744" y="984504"/>
                  <a:pt x="896112" y="1170432"/>
                  <a:pt x="896112" y="1170432"/>
                </a:cubicBezTo>
                <a:cubicBezTo>
                  <a:pt x="1048512" y="1286256"/>
                  <a:pt x="1222248" y="1435608"/>
                  <a:pt x="1426464" y="1572768"/>
                </a:cubicBezTo>
                <a:cubicBezTo>
                  <a:pt x="1630680" y="1709928"/>
                  <a:pt x="1898904" y="1850136"/>
                  <a:pt x="2121408" y="1993392"/>
                </a:cubicBezTo>
                <a:cubicBezTo>
                  <a:pt x="2343912" y="2136648"/>
                  <a:pt x="2502408" y="2282952"/>
                  <a:pt x="2761488" y="2432304"/>
                </a:cubicBezTo>
                <a:cubicBezTo>
                  <a:pt x="3020568" y="2581656"/>
                  <a:pt x="3389376" y="2764536"/>
                  <a:pt x="3675888" y="2889504"/>
                </a:cubicBezTo>
                <a:cubicBezTo>
                  <a:pt x="3962400" y="3014472"/>
                  <a:pt x="4230624" y="3087624"/>
                  <a:pt x="4480560" y="3182112"/>
                </a:cubicBezTo>
                <a:cubicBezTo>
                  <a:pt x="4730496" y="3276600"/>
                  <a:pt x="4931664" y="3389376"/>
                  <a:pt x="5175504" y="3456432"/>
                </a:cubicBezTo>
                <a:cubicBezTo>
                  <a:pt x="5419344" y="3523488"/>
                  <a:pt x="5736336" y="3538728"/>
                  <a:pt x="5943600" y="3584448"/>
                </a:cubicBezTo>
                <a:cubicBezTo>
                  <a:pt x="6150864" y="3630168"/>
                  <a:pt x="6248400" y="3694176"/>
                  <a:pt x="6419088" y="3730752"/>
                </a:cubicBezTo>
                <a:cubicBezTo>
                  <a:pt x="6589776" y="3767328"/>
                  <a:pt x="6745224" y="3794760"/>
                  <a:pt x="6967728" y="3803904"/>
                </a:cubicBezTo>
                <a:cubicBezTo>
                  <a:pt x="7190232" y="3813048"/>
                  <a:pt x="7754112" y="3785616"/>
                  <a:pt x="7754112" y="3785616"/>
                </a:cubicBezTo>
                <a:lnTo>
                  <a:pt x="7754112" y="3785616"/>
                </a:lnTo>
              </a:path>
            </a:pathLst>
          </a:cu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>
              <a:latin typeface="a song for jennifer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2"/>
          <a:stretch/>
        </p:blipFill>
        <p:spPr>
          <a:xfrm>
            <a:off x="5911226" y="3098687"/>
            <a:ext cx="1990199" cy="108630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00"/>
          <a:stretch/>
        </p:blipFill>
        <p:spPr>
          <a:xfrm>
            <a:off x="3166052" y="1871664"/>
            <a:ext cx="1745873" cy="1351572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 flipH="1">
            <a:off x="2617622" y="3872073"/>
            <a:ext cx="2964709" cy="21250"/>
          </a:xfrm>
          <a:prstGeom prst="line">
            <a:avLst/>
          </a:prstGeom>
          <a:ln w="38100" cap="flat">
            <a:solidFill>
              <a:schemeClr val="tx1"/>
            </a:solidFill>
            <a:headEnd type="diamond" w="lg" len="lg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13" idx="4"/>
          </p:cNvCxnSpPr>
          <p:nvPr/>
        </p:nvCxnSpPr>
        <p:spPr>
          <a:xfrm>
            <a:off x="3901440" y="3223236"/>
            <a:ext cx="0" cy="362126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35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22222E-6 L 0.02617 -0.1335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-669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0394 " pathEditMode="relative" ptsTypes="AA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0.0007 L 0.11914 0.0007 " pathEditMode="relative" ptsTypes="AA">
                                      <p:cBhvr>
                                        <p:cTn id="5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6" grpId="1"/>
      <p:bldP spid="5" grpId="0"/>
      <p:bldP spid="12" grpId="0" animBg="1"/>
      <p:bldP spid="12" grpId="1" animBg="1"/>
      <p:bldP spid="13" grpId="0" animBg="1"/>
      <p:bldP spid="13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A388FA84-95B7-664F-815C-D85778383F06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25000"/>
          </a:blip>
          <a:stretch>
            <a:fillRect/>
          </a:stretch>
        </p:blipFill>
        <p:spPr>
          <a:xfrm>
            <a:off x="2844800" y="177800"/>
            <a:ext cx="65024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88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7224</TotalTime>
  <Words>49</Words>
  <Application>Microsoft Macintosh PowerPoint</Application>
  <PresentationFormat>Widescreen</PresentationFormat>
  <Paragraphs>28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 song for jennifer</vt:lpstr>
      <vt:lpstr>Arial</vt:lpstr>
      <vt:lpstr>Boycott</vt:lpstr>
      <vt:lpstr>Calibri</vt:lpstr>
      <vt:lpstr>Calibri Light</vt:lpstr>
      <vt:lpstr>Shoguns Clan</vt:lpstr>
      <vt:lpstr>Tom's Handwriting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Rory Spiegel</dc:creator>
  <cp:lastModifiedBy>Rory Spiegel</cp:lastModifiedBy>
  <cp:revision>11</cp:revision>
  <dcterms:created xsi:type="dcterms:W3CDTF">2019-05-08T13:21:17Z</dcterms:created>
  <dcterms:modified xsi:type="dcterms:W3CDTF">2019-05-18T12:12:53Z</dcterms:modified>
</cp:coreProperties>
</file>