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216" y="6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AC516-6F97-406F-B5D1-F0C35E923E74}" type="datetimeFigureOut">
              <a:rPr lang="en-US" smtClean="0"/>
              <a:t>3/12/20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95744-ECA1-4749-82F6-E8A45DB8D8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959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AC516-6F97-406F-B5D1-F0C35E923E74}" type="datetimeFigureOut">
              <a:rPr lang="en-US" smtClean="0"/>
              <a:t>3/12/20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95744-ECA1-4749-82F6-E8A45DB8D8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078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AC516-6F97-406F-B5D1-F0C35E923E74}" type="datetimeFigureOut">
              <a:rPr lang="en-US" smtClean="0"/>
              <a:t>3/12/20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95744-ECA1-4749-82F6-E8A45DB8D8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8699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AC516-6F97-406F-B5D1-F0C35E923E74}" type="datetimeFigureOut">
              <a:rPr lang="en-US" smtClean="0"/>
              <a:t>3/12/20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95744-ECA1-4749-82F6-E8A45DB8D8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944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AC516-6F97-406F-B5D1-F0C35E923E74}" type="datetimeFigureOut">
              <a:rPr lang="en-US" smtClean="0"/>
              <a:t>3/12/20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95744-ECA1-4749-82F6-E8A45DB8D8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618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AC516-6F97-406F-B5D1-F0C35E923E74}" type="datetimeFigureOut">
              <a:rPr lang="en-US" smtClean="0"/>
              <a:t>3/12/20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95744-ECA1-4749-82F6-E8A45DB8D8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6580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AC516-6F97-406F-B5D1-F0C35E923E74}" type="datetimeFigureOut">
              <a:rPr lang="en-US" smtClean="0"/>
              <a:t>3/12/20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95744-ECA1-4749-82F6-E8A45DB8D8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268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AC516-6F97-406F-B5D1-F0C35E923E74}" type="datetimeFigureOut">
              <a:rPr lang="en-US" smtClean="0"/>
              <a:t>3/12/20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95744-ECA1-4749-82F6-E8A45DB8D8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683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AC516-6F97-406F-B5D1-F0C35E923E74}" type="datetimeFigureOut">
              <a:rPr lang="en-US" smtClean="0"/>
              <a:t>3/12/20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95744-ECA1-4749-82F6-E8A45DB8D8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328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AC516-6F97-406F-B5D1-F0C35E923E74}" type="datetimeFigureOut">
              <a:rPr lang="en-US" smtClean="0"/>
              <a:t>3/12/20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95744-ECA1-4749-82F6-E8A45DB8D8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422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AC516-6F97-406F-B5D1-F0C35E923E74}" type="datetimeFigureOut">
              <a:rPr lang="en-US" smtClean="0"/>
              <a:t>3/12/20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95744-ECA1-4749-82F6-E8A45DB8D8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37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AAC516-6F97-406F-B5D1-F0C35E923E74}" type="datetimeFigureOut">
              <a:rPr lang="en-US" smtClean="0"/>
              <a:t>3/12/20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C95744-ECA1-4749-82F6-E8A45DB8D8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660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92E0A4AC-489C-4EDB-BBE8-015406D9EE95" descr="84ED63FE-55BA-4E20-9CD8-042784A0D9E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581" y="287395"/>
            <a:ext cx="11737004" cy="5772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99286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Penn Medicine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Cereda, Maurizio</dc:creator>
  <cp:lastModifiedBy>Microsoft Office User</cp:lastModifiedBy>
  <cp:revision>1</cp:revision>
  <dcterms:created xsi:type="dcterms:W3CDTF">2020-03-10T19:03:59Z</dcterms:created>
  <dcterms:modified xsi:type="dcterms:W3CDTF">2020-03-12T19:48:20Z</dcterms:modified>
</cp:coreProperties>
</file>